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28"/>
  </p:handoutMasterIdLst>
  <p:sldIdLst>
    <p:sldId id="257" r:id="rId3"/>
    <p:sldId id="258" r:id="rId4"/>
    <p:sldId id="364" r:id="rId5"/>
    <p:sldId id="349" r:id="rId6"/>
    <p:sldId id="363" r:id="rId8"/>
    <p:sldId id="422" r:id="rId9"/>
    <p:sldId id="424" r:id="rId10"/>
    <p:sldId id="423" r:id="rId11"/>
    <p:sldId id="426" r:id="rId12"/>
    <p:sldId id="427" r:id="rId13"/>
    <p:sldId id="428" r:id="rId14"/>
    <p:sldId id="425" r:id="rId15"/>
    <p:sldId id="365" r:id="rId16"/>
    <p:sldId id="430" r:id="rId17"/>
    <p:sldId id="432" r:id="rId18"/>
    <p:sldId id="434" r:id="rId19"/>
    <p:sldId id="435" r:id="rId20"/>
    <p:sldId id="436" r:id="rId21"/>
    <p:sldId id="437" r:id="rId22"/>
    <p:sldId id="419" r:id="rId23"/>
    <p:sldId id="420" r:id="rId24"/>
    <p:sldId id="421" r:id="rId25"/>
    <p:sldId id="368" r:id="rId26"/>
    <p:sldId id="275" r:id="rId27"/>
  </p:sldIdLst>
  <p:sldSz cx="12192000" cy="6858000" type="screen16x9"/>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en0n_QfAzfENV" initials="authorId_120933426"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5987" autoAdjust="0"/>
    <p:restoredTop sz="94660"/>
  </p:normalViewPr>
  <p:slideViewPr>
    <p:cSldViewPr snapToGrid="0">
      <p:cViewPr varScale="1">
        <p:scale>
          <a:sx n="122" d="100"/>
          <a:sy n="122" d="100"/>
        </p:scale>
        <p:origin x="96"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commentAuthors" Target="commentAuthors.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61" name=""/>
        <p:cNvGrpSpPr/>
        <p:nvPr/>
      </p:nvGrpSpPr>
      <p:grpSpPr>
        <a:xfrm>
          <a:off x="0" y="0"/>
          <a:ext cx="0" cy="0"/>
          <a:chOff x="0" y="0"/>
          <a:chExt cx="0" cy="0"/>
        </a:xfrm>
      </p:grpSpPr>
      <p:sp>
        <p:nvSpPr>
          <p:cNvPr id="1048680" name="Header Placeholder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90"/>
            </a:lvl1pPr>
          </a:lstStyle>
          <a:p>
            <a:endParaRPr lang="en-US">
              <a:latin typeface="Source Sans 3" panose="020B0503030403020204" charset="0"/>
              <a:ea typeface="Source Sans 3" panose="020B0503030403020204" charset="0"/>
              <a:cs typeface="Source Sans 3" panose="020B0503030403020204" charset="0"/>
            </a:endParaRPr>
          </a:p>
        </p:txBody>
      </p:sp>
      <p:sp>
        <p:nvSpPr>
          <p:cNvPr id="1048681" name="Date Placeholder 2"/>
          <p:cNvSpPr>
            <a:spLocks noGrp="1"/>
          </p:cNvSpPr>
          <p:nvPr>
            <p:ph type="dt" sz="quarter" idx="1"/>
          </p:nvPr>
        </p:nvSpPr>
        <p:spPr>
          <a:xfrm>
            <a:off x="4167998" y="0"/>
            <a:ext cx="3188595" cy="574719"/>
          </a:xfrm>
          <a:prstGeom prst="rect">
            <a:avLst/>
          </a:prstGeom>
        </p:spPr>
        <p:txBody>
          <a:bodyPr vert="horz" lIns="91440" tIns="45720" rIns="91440" bIns="45720" rtlCol="0"/>
          <a:lstStyle>
            <a:lvl1pPr algn="r">
              <a:defRPr sz="1290"/>
            </a:lvl1pPr>
          </a:lstStyle>
          <a:p>
            <a:fld id="{696C064A-D61B-4B21-B757-51A9B82445B8}" type="datetimeFigureOut">
              <a:rPr lang="en-US" smtClean="0">
                <a:latin typeface="Source Sans 3" panose="020B0503030403020204" charset="0"/>
                <a:ea typeface="Source Sans 3" panose="020B0503030403020204" charset="0"/>
                <a:cs typeface="Source Sans 3" panose="020B0503030403020204" charset="0"/>
              </a:rPr>
            </a:fld>
            <a:endParaRPr lang="en-US">
              <a:latin typeface="Source Sans 3" panose="020B0503030403020204" charset="0"/>
              <a:ea typeface="Source Sans 3" panose="020B0503030403020204" charset="0"/>
              <a:cs typeface="Source Sans 3" panose="020B0503030403020204" charset="0"/>
            </a:endParaRPr>
          </a:p>
        </p:txBody>
      </p:sp>
      <p:sp>
        <p:nvSpPr>
          <p:cNvPr id="1048682" name="Footer Placeholder 3"/>
          <p:cNvSpPr>
            <a:spLocks noGrp="1"/>
          </p:cNvSpPr>
          <p:nvPr>
            <p:ph type="ftr" sz="quarter" idx="2"/>
          </p:nvPr>
        </p:nvSpPr>
        <p:spPr>
          <a:xfrm>
            <a:off x="0" y="10879875"/>
            <a:ext cx="3188595" cy="574718"/>
          </a:xfrm>
          <a:prstGeom prst="rect">
            <a:avLst/>
          </a:prstGeom>
        </p:spPr>
        <p:txBody>
          <a:bodyPr vert="horz" lIns="91440" tIns="45720" rIns="91440" bIns="45720" rtlCol="0" anchor="b"/>
          <a:lstStyle>
            <a:lvl1pPr algn="l">
              <a:defRPr sz="1290"/>
            </a:lvl1pPr>
          </a:lstStyle>
          <a:p>
            <a:endParaRPr lang="en-US">
              <a:latin typeface="Source Sans 3" panose="020B0503030403020204" charset="0"/>
              <a:ea typeface="Source Sans 3" panose="020B0503030403020204" charset="0"/>
              <a:cs typeface="Source Sans 3" panose="020B0503030403020204" charset="0"/>
            </a:endParaRPr>
          </a:p>
        </p:txBody>
      </p:sp>
      <p:sp>
        <p:nvSpPr>
          <p:cNvPr id="1048683" name="Slide Number Placeholder 4"/>
          <p:cNvSpPr>
            <a:spLocks noGrp="1"/>
          </p:cNvSpPr>
          <p:nvPr>
            <p:ph type="sldNum" sz="quarter" idx="3"/>
          </p:nvPr>
        </p:nvSpPr>
        <p:spPr>
          <a:xfrm>
            <a:off x="4167998" y="10879875"/>
            <a:ext cx="3188595" cy="574718"/>
          </a:xfrm>
          <a:prstGeom prst="rect">
            <a:avLst/>
          </a:prstGeom>
        </p:spPr>
        <p:txBody>
          <a:bodyPr vert="horz" lIns="91440" tIns="45720" rIns="91440" bIns="45720" rtlCol="0" anchor="b"/>
          <a:lstStyle>
            <a:lvl1pPr algn="r">
              <a:defRPr sz="1290"/>
            </a:lvl1pPr>
          </a:lstStyle>
          <a:p>
            <a:fld id="{50305E07-67EA-4042-A3F6-853A8AD8D209}" type="slidenum">
              <a:rPr lang="en-US" smtClean="0">
                <a:latin typeface="Source Sans 3" panose="020B0503030403020204" charset="0"/>
                <a:ea typeface="Source Sans 3" panose="020B0503030403020204" charset="0"/>
                <a:cs typeface="Source Sans 3" panose="020B0503030403020204" charset="0"/>
              </a:rPr>
            </a:fld>
            <a:endParaRPr lang="en-US">
              <a:latin typeface="Source Sans 3" panose="020B0503030403020204" charset="0"/>
              <a:ea typeface="Source Sans 3" panose="020B0503030403020204" charset="0"/>
              <a:cs typeface="Source Sans 3" panose="020B050303040302020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60" name=""/>
        <p:cNvGrpSpPr/>
        <p:nvPr/>
      </p:nvGrpSpPr>
      <p:grpSpPr>
        <a:xfrm>
          <a:off x="0" y="0"/>
          <a:ext cx="0" cy="0"/>
          <a:chOff x="0" y="0"/>
          <a:chExt cx="0" cy="0"/>
        </a:xfrm>
      </p:grpSpPr>
      <p:sp>
        <p:nvSpPr>
          <p:cNvPr id="1048674" name="Header Placeholder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atin typeface="Source Sans 3" panose="020B0503030403020204" charset="0"/>
                <a:ea typeface="Source Sans 3" panose="020B0503030403020204" charset="0"/>
                <a:cs typeface="Source Sans 3" panose="020B0503030403020204" charset="0"/>
              </a:defRPr>
            </a:lvl1pPr>
          </a:lstStyle>
          <a:p>
            <a:endParaRPr lang="en-US"/>
          </a:p>
        </p:txBody>
      </p:sp>
      <p:sp>
        <p:nvSpPr>
          <p:cNvPr id="1048675" name="Date Placeholder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atin typeface="Source Sans 3" panose="020B0503030403020204" charset="0"/>
                <a:ea typeface="Source Sans 3" panose="020B0503030403020204" charset="0"/>
                <a:cs typeface="Source Sans 3" panose="020B0503030403020204" charset="0"/>
              </a:defRPr>
            </a:lvl1pPr>
          </a:lstStyle>
          <a:p>
            <a:fld id="{3EFD42F7-718C-4B98-AAEC-167E6DDD60A7}" type="datetimeFigureOut">
              <a:rPr lang="en-US" smtClean="0"/>
            </a:fld>
            <a:endParaRPr lang="en-US"/>
          </a:p>
        </p:txBody>
      </p:sp>
      <p:sp>
        <p:nvSpPr>
          <p:cNvPr id="1048676" name="Slide Image Placeholder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p>
            <a:endParaRPr lang="en-US"/>
          </a:p>
        </p:txBody>
      </p:sp>
      <p:sp>
        <p:nvSpPr>
          <p:cNvPr id="1048677" name="Notes Placeholder 4"/>
          <p:cNvSpPr>
            <a:spLocks noGrp="1"/>
          </p:cNvSpPr>
          <p:nvPr>
            <p:ph type="body" sz="quarter" idx="3"/>
          </p:nvPr>
        </p:nvSpPr>
        <p:spPr>
          <a:xfrm>
            <a:off x="735830" y="5512523"/>
            <a:ext cx="5886637" cy="4510246"/>
          </a:xfrm>
          <a:prstGeom prst="rect">
            <a:avLst/>
          </a:prstGeom>
        </p:spPr>
        <p:txBody>
          <a:bodyPr vert="horz" lIns="91440" tIns="45720" rIns="91440" bIns="45720" rtlCol="0"/>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048678" name="Footer Placeholder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atin typeface="Source Sans 3" panose="020B0503030403020204" charset="0"/>
                <a:ea typeface="Source Sans 3" panose="020B0503030403020204" charset="0"/>
                <a:cs typeface="Source Sans 3" panose="020B0503030403020204" charset="0"/>
              </a:defRPr>
            </a:lvl1pPr>
          </a:lstStyle>
          <a:p>
            <a:endParaRPr lang="en-US"/>
          </a:p>
        </p:txBody>
      </p:sp>
      <p:sp>
        <p:nvSpPr>
          <p:cNvPr id="1048679" name="Slide Number Placeholder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atin typeface="Source Sans 3" panose="020B0503030403020204" charset="0"/>
                <a:ea typeface="Source Sans 3" panose="020B0503030403020204" charset="0"/>
                <a:cs typeface="Source Sans 3" panose="020B0503030403020204" charset="0"/>
              </a:defRPr>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ource Sans 3" panose="020B0503030403020204" charset="0"/>
        <a:ea typeface="Source Sans 3" panose="020B0503030403020204" charset="0"/>
        <a:cs typeface="Source Sans 3" panose="020B0503030403020204" charset="0"/>
      </a:defRPr>
    </a:lvl1pPr>
    <a:lvl2pPr marL="457200" algn="l" defTabSz="914400" rtl="0" eaLnBrk="1" latinLnBrk="0" hangingPunct="1">
      <a:defRPr sz="1200" kern="1200">
        <a:solidFill>
          <a:schemeClr val="tx1"/>
        </a:solidFill>
        <a:latin typeface="Source Sans 3" panose="020B0503030403020204" charset="0"/>
        <a:ea typeface="Source Sans 3" panose="020B0503030403020204" charset="0"/>
        <a:cs typeface="Source Sans 3" panose="020B0503030403020204" charset="0"/>
      </a:defRPr>
    </a:lvl2pPr>
    <a:lvl3pPr marL="914400" algn="l" defTabSz="914400" rtl="0" eaLnBrk="1" latinLnBrk="0" hangingPunct="1">
      <a:defRPr sz="1200" kern="1200">
        <a:solidFill>
          <a:schemeClr val="tx1"/>
        </a:solidFill>
        <a:latin typeface="Source Sans 3" panose="020B0503030403020204" charset="0"/>
        <a:ea typeface="Source Sans 3" panose="020B0503030403020204" charset="0"/>
        <a:cs typeface="Source Sans 3" panose="020B0503030403020204" charset="0"/>
      </a:defRPr>
    </a:lvl3pPr>
    <a:lvl4pPr marL="1371600" algn="l" defTabSz="914400" rtl="0" eaLnBrk="1" latinLnBrk="0" hangingPunct="1">
      <a:defRPr sz="1200" kern="1200">
        <a:solidFill>
          <a:schemeClr val="tx1"/>
        </a:solidFill>
        <a:latin typeface="Source Sans 3" panose="020B0503030403020204" charset="0"/>
        <a:ea typeface="Source Sans 3" panose="020B0503030403020204" charset="0"/>
        <a:cs typeface="Source Sans 3" panose="020B0503030403020204" charset="0"/>
      </a:defRPr>
    </a:lvl4pPr>
    <a:lvl5pPr marL="1828800" algn="l" defTabSz="914400" rtl="0" eaLnBrk="1" latinLnBrk="0" hangingPunct="1">
      <a:defRPr sz="1200" kern="1200">
        <a:solidFill>
          <a:schemeClr val="tx1"/>
        </a:solidFill>
        <a:latin typeface="Source Sans 3" panose="020B0503030403020204" charset="0"/>
        <a:ea typeface="Source Sans 3" panose="020B0503030403020204" charset="0"/>
        <a:cs typeface="Source Sans 3" panose="020B050303040302020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LiarOnce</a:t>
            </a:r>
            <a:r>
              <a:rPr lang="zh-CN" altLang="en-US"/>
              <a:t>：本页</a:t>
            </a:r>
            <a:r>
              <a:rPr lang="zh-CN" altLang="en-US">
                <a:cs typeface="Arial" panose="020B0604020202020204" pitchFamily="34" charset="0"/>
              </a:rPr>
              <a:t>应保持展示至少</a:t>
            </a:r>
            <a:r>
              <a:rPr lang="en-US" altLang="zh-CN">
                <a:cs typeface="Arial" panose="020B0604020202020204" pitchFamily="34" charset="0"/>
              </a:rPr>
              <a:t>5</a:t>
            </a:r>
            <a:r>
              <a:rPr lang="zh-CN" altLang="en-US">
                <a:cs typeface="Arial" panose="020B0604020202020204" pitchFamily="34" charset="0"/>
              </a:rPr>
              <a:t>分钟后继续会议</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34" name=""/>
        <p:cNvGrpSpPr/>
        <p:nvPr/>
      </p:nvGrpSpPr>
      <p:grpSpPr>
        <a:xfrm>
          <a:off x="0" y="0"/>
          <a:ext cx="0" cy="0"/>
          <a:chOff x="0" y="0"/>
          <a:chExt cx="0" cy="0"/>
        </a:xfrm>
      </p:grpSpPr>
      <p:sp>
        <p:nvSpPr>
          <p:cNvPr id="1048589" name="标题 1"/>
          <p:cNvSpPr>
            <a:spLocks noGrp="1"/>
          </p:cNvSpPr>
          <p:nvPr>
            <p:ph type="ctrTitle"/>
          </p:nvPr>
        </p:nvSpPr>
        <p:spPr>
          <a:xfrm>
            <a:off x="674776" y="2141082"/>
            <a:ext cx="9923769" cy="1229761"/>
          </a:xfrm>
          <a:prstGeom prst="rect">
            <a:avLst/>
          </a:prstGeom>
        </p:spPr>
        <p:txBody>
          <a:bodyPr anchor="b"/>
          <a:lstStyle>
            <a:lvl1pPr algn="l">
              <a:defRPr sz="6000" b="1" u="none" strike="noStrike" kern="1200" cap="none" spc="0" normalizeH="0">
                <a:solidFill>
                  <a:schemeClr val="tx1"/>
                </a:solidFill>
                <a:latin typeface="Source Sans 3" panose="020B0503030403020204" charset="0"/>
              </a:defRPr>
            </a:lvl1pPr>
          </a:lstStyle>
          <a:p>
            <a:r>
              <a:rPr lang="zh-CN" altLang="en-US"/>
              <a:t>单击此处编辑母版标题样式</a:t>
            </a:r>
            <a:endParaRPr lang="zh-CN" altLang="en-US"/>
          </a:p>
        </p:txBody>
      </p:sp>
      <p:sp>
        <p:nvSpPr>
          <p:cNvPr id="1048590" name="副标题 2"/>
          <p:cNvSpPr>
            <a:spLocks noGrp="1"/>
          </p:cNvSpPr>
          <p:nvPr>
            <p:ph type="subTitle" idx="1"/>
          </p:nvPr>
        </p:nvSpPr>
        <p:spPr>
          <a:xfrm>
            <a:off x="843068" y="3727027"/>
            <a:ext cx="4418126" cy="497923"/>
          </a:xfrm>
          <a:prstGeom prst="rect">
            <a:avLst/>
          </a:prstGeom>
        </p:spPr>
        <p:txBody>
          <a:bodyPr/>
          <a:lstStyle>
            <a:lvl1pPr marL="0" indent="0" algn="l">
              <a:buNone/>
              <a:defRPr sz="2400" u="none" strike="noStrike" kern="1200" cap="none" spc="0" normalizeH="0">
                <a:solidFill>
                  <a:schemeClr val="tx1"/>
                </a:solidFill>
                <a:latin typeface="Source Sans 3" panose="020B050303040302020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048591"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592"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23" name=""/>
        <p:cNvGrpSpPr/>
        <p:nvPr/>
      </p:nvGrpSpPr>
      <p:grpSpPr>
        <a:xfrm>
          <a:off x="0" y="0"/>
          <a:ext cx="0" cy="0"/>
          <a:chOff x="0" y="0"/>
          <a:chExt cx="0" cy="0"/>
        </a:xfrm>
      </p:grpSpPr>
      <p:sp>
        <p:nvSpPr>
          <p:cNvPr id="1048580" name="标题 8"/>
          <p:cNvSpPr>
            <a:spLocks noGrp="1"/>
          </p:cNvSpPr>
          <p:nvPr>
            <p:ph type="title"/>
          </p:nvPr>
        </p:nvSpPr>
        <p:spPr>
          <a:xfrm>
            <a:off x="514049" y="442081"/>
            <a:ext cx="9452278" cy="758458"/>
          </a:xfrm>
        </p:spPr>
        <p:txBody>
          <a:bodyPr/>
          <a:lstStyle>
            <a:lvl1pPr>
              <a:defRPr b="1" u="none" strike="noStrike" kern="1200" cap="none" spc="0" normalizeH="0">
                <a:solidFill>
                  <a:schemeClr val="tx1"/>
                </a:solidFill>
                <a:latin typeface="Source Sans 3" panose="020B0503030403020204" charset="0"/>
              </a:defRPr>
            </a:lvl1pPr>
          </a:lstStyle>
          <a:p>
            <a:r>
              <a:rPr lang="zh-CN" altLang="en-US"/>
              <a:t>单击此处编辑母版标题样式</a:t>
            </a:r>
            <a:endParaRPr lang="zh-CN" altLang="en-US"/>
          </a:p>
        </p:txBody>
      </p:sp>
      <p:sp>
        <p:nvSpPr>
          <p:cNvPr id="1048581" name="内容占位符 9"/>
          <p:cNvSpPr>
            <a:spLocks noGrp="1"/>
          </p:cNvSpPr>
          <p:nvPr>
            <p:ph idx="1"/>
          </p:nvPr>
        </p:nvSpPr>
        <p:spPr>
          <a:xfrm>
            <a:off x="513999" y="1259762"/>
            <a:ext cx="9452278" cy="4657501"/>
          </a:xfrm>
        </p:spPr>
        <p:txBody>
          <a:bodyPr/>
          <a:lstStyle>
            <a:lvl1pPr>
              <a:lnSpc>
                <a:spcPct val="100000"/>
              </a:lnSpc>
              <a:defRPr sz="2800" u="none" strike="noStrike" kern="1200" cap="none" spc="0" normalizeH="0">
                <a:solidFill>
                  <a:schemeClr val="tx1"/>
                </a:solidFill>
                <a:latin typeface="Source Sans 3" panose="020B0503030403020204" charset="0"/>
              </a:defRPr>
            </a:lvl1pPr>
            <a:lvl2pPr>
              <a:lnSpc>
                <a:spcPct val="100000"/>
              </a:lnSpc>
              <a:defRPr u="none" strike="noStrike" kern="1200" cap="none" spc="0" normalizeH="0">
                <a:solidFill>
                  <a:schemeClr val="tx1"/>
                </a:solidFill>
                <a:latin typeface="Source Sans 3" panose="020B0503030403020204" charset="0"/>
              </a:defRPr>
            </a:lvl2pPr>
            <a:lvl3pPr>
              <a:lnSpc>
                <a:spcPct val="100000"/>
              </a:lnSpc>
              <a:defRPr sz="2200" u="none" strike="noStrike" kern="1200" cap="none" spc="0" normalizeH="0">
                <a:solidFill>
                  <a:schemeClr val="tx1"/>
                </a:solidFill>
                <a:latin typeface="Source Sans 3" panose="020B0503030403020204" charset="0"/>
              </a:defRPr>
            </a:lvl3pPr>
            <a:lvl4pPr>
              <a:lnSpc>
                <a:spcPct val="100000"/>
              </a:lnSpc>
              <a:defRPr sz="2200" u="none" strike="noStrike" kern="1200" cap="none" spc="0" normalizeH="0">
                <a:solidFill>
                  <a:schemeClr val="tx1"/>
                </a:solidFill>
                <a:latin typeface="Source Sans 3" panose="020B0503030403020204" charset="0"/>
              </a:defRPr>
            </a:lvl4pPr>
            <a:lvl5pPr>
              <a:lnSpc>
                <a:spcPct val="100000"/>
              </a:lnSpc>
              <a:defRPr sz="2200" u="none" strike="noStrike" kern="1200" cap="none" spc="0" normalizeH="0">
                <a:solidFill>
                  <a:schemeClr val="tx1"/>
                </a:solidFill>
                <a:latin typeface="Source Sans 3" panose="020B0503030403020204" charset="0"/>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582" name="文本框 1"/>
          <p:cNvSpPr txBox="1"/>
          <p:nvPr userDrawn="1"/>
        </p:nvSpPr>
        <p:spPr>
          <a:xfrm>
            <a:off x="0" y="6353175"/>
            <a:ext cx="1577340" cy="368300"/>
          </a:xfrm>
          <a:prstGeom prst="rect">
            <a:avLst/>
          </a:prstGeom>
        </p:spPr>
        <p:txBody>
          <a:bodyPr wrap="none" rtlCol="0">
            <a:noAutofit/>
          </a:bodyPr>
          <a:p>
            <a:r>
              <a:rPr lang="zh-CN" altLang="en-US">
                <a:solidFill>
                  <a:srgbClr val="BFBFBF"/>
                </a:solidFill>
                <a:cs typeface="Source Sans 3" panose="020B0503030403020204" charset="0"/>
              </a:rPr>
              <a:t>本页</a:t>
            </a:r>
            <a:r>
              <a:rPr lang="zh-CN" altLang="en-US">
                <a:solidFill>
                  <a:srgbClr val="BFBFBF"/>
                </a:solidFill>
                <a:cs typeface="Arial" panose="020B0604020202020204" pitchFamily="34" charset="0"/>
              </a:rPr>
              <a:t>预定讲者</a:t>
            </a:r>
            <a:endParaRPr lang="zh-CN" altLang="en-US">
              <a:solidFill>
                <a:srgbClr val="BFBFBF"/>
              </a:solidFill>
              <a:cs typeface="Source Sans 3" panose="020B0503030403020204" charset="0"/>
            </a:endParaRPr>
          </a:p>
        </p:txBody>
      </p:sp>
      <p:sp>
        <p:nvSpPr>
          <p:cNvPr id="104858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584"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585" name="Text Placeholder 3"/>
          <p:cNvSpPr>
            <a:spLocks noGrp="1"/>
          </p:cNvSpPr>
          <p:nvPr>
            <p:ph type="body" idx="10"/>
          </p:nvPr>
        </p:nvSpPr>
        <p:spPr>
          <a:xfrm>
            <a:off x="1652905" y="6353175"/>
            <a:ext cx="1929130" cy="367665"/>
          </a:xfrm>
          <a:prstGeom prst="rect">
            <a:avLst/>
          </a:prstGeom>
        </p:spPr>
        <p:txBody>
          <a:bodyPr/>
          <a:lstStyle>
            <a:lvl1pPr marL="0" indent="0">
              <a:buNone/>
              <a:defRPr sz="1800" u="none" strike="noStrike" kern="1200" cap="none" spc="0" normalizeH="0">
                <a:solidFill>
                  <a:schemeClr val="bg1">
                    <a:lumMod val="75000"/>
                  </a:schemeClr>
                </a:solidFill>
                <a:latin typeface="Source Sans 3" panose="020B0503030403020204" charset="0"/>
              </a:defRPr>
            </a:lvl1pPr>
            <a:lvl2pPr marL="457200" indent="0">
              <a:buNone/>
            </a:lvl2pPr>
          </a:lstStyle>
          <a:p>
            <a:pPr lvl="0"/>
            <a:r>
              <a:rPr lang="en-US" smtClean="0"/>
              <a:t>Click to edit Master text styles</a:t>
            </a:r>
            <a:endParaRPr lang="en-US"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56" name=""/>
        <p:cNvGrpSpPr/>
        <p:nvPr/>
      </p:nvGrpSpPr>
      <p:grpSpPr>
        <a:xfrm>
          <a:off x="0" y="0"/>
          <a:ext cx="0" cy="0"/>
          <a:chOff x="0" y="0"/>
          <a:chExt cx="0" cy="0"/>
        </a:xfrm>
      </p:grpSpPr>
      <p:sp>
        <p:nvSpPr>
          <p:cNvPr id="104865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657"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36" name=""/>
        <p:cNvGrpSpPr/>
        <p:nvPr/>
      </p:nvGrpSpPr>
      <p:grpSpPr>
        <a:xfrm>
          <a:off x="0" y="0"/>
          <a:ext cx="0" cy="0"/>
          <a:chOff x="0" y="0"/>
          <a:chExt cx="0" cy="0"/>
        </a:xfrm>
      </p:grpSpPr>
      <p:sp>
        <p:nvSpPr>
          <p:cNvPr id="1048595" name="标题 5"/>
          <p:cNvSpPr>
            <a:spLocks noGrp="1"/>
          </p:cNvSpPr>
          <p:nvPr>
            <p:ph type="ctrTitle"/>
          </p:nvPr>
        </p:nvSpPr>
        <p:spPr>
          <a:xfrm>
            <a:off x="674776" y="2141082"/>
            <a:ext cx="9923769" cy="1229761"/>
          </a:xfrm>
          <a:prstGeom prst="rect">
            <a:avLst/>
          </a:prstGeom>
        </p:spPr>
        <p:txBody>
          <a:bodyPr anchor="b"/>
          <a:lstStyle>
            <a:lvl1pPr algn="l">
              <a:defRPr sz="6000" b="1" u="none" strike="noStrike" kern="1200" cap="none" spc="0" normalizeH="0">
                <a:solidFill>
                  <a:schemeClr val="tx1"/>
                </a:solidFill>
                <a:latin typeface="Source Sans 3" panose="020B0503030403020204" charset="0"/>
              </a:defRPr>
            </a:lvl1pPr>
          </a:lstStyle>
          <a:p>
            <a:r>
              <a:rPr lang="zh-CN" altLang="en-US"/>
              <a:t>单击此处编辑母版标题样式</a:t>
            </a:r>
            <a:endParaRPr lang="zh-CN" altLang="en-US"/>
          </a:p>
        </p:txBody>
      </p:sp>
      <p:sp>
        <p:nvSpPr>
          <p:cNvPr id="1048596" name="副标题 6"/>
          <p:cNvSpPr>
            <a:spLocks noGrp="1"/>
          </p:cNvSpPr>
          <p:nvPr>
            <p:ph type="subTitle" idx="1"/>
          </p:nvPr>
        </p:nvSpPr>
        <p:spPr>
          <a:xfrm>
            <a:off x="674793" y="3307292"/>
            <a:ext cx="4418126" cy="497923"/>
          </a:xfrm>
          <a:prstGeom prst="rect">
            <a:avLst/>
          </a:prstGeom>
        </p:spPr>
        <p:txBody>
          <a:bodyPr/>
          <a:lstStyle>
            <a:lvl1pPr marL="0" indent="0" algn="l">
              <a:buNone/>
              <a:defRPr sz="2400" u="none" strike="noStrike" kern="1200" cap="none" spc="0" normalizeH="0">
                <a:solidFill>
                  <a:schemeClr val="tx1"/>
                </a:solidFill>
                <a:latin typeface="Source Sans 3" panose="020B050303040302020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048597"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59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599" name="文本框 1"/>
          <p:cNvSpPr txBox="1"/>
          <p:nvPr userDrawn="1"/>
        </p:nvSpPr>
        <p:spPr>
          <a:xfrm>
            <a:off x="0" y="6353175"/>
            <a:ext cx="1577340" cy="368300"/>
          </a:xfrm>
          <a:prstGeom prst="rect">
            <a:avLst/>
          </a:prstGeom>
        </p:spPr>
        <p:txBody>
          <a:bodyPr wrap="none" rtlCol="0">
            <a:noAutofit/>
          </a:bodyPr>
          <a:p>
            <a:r>
              <a:rPr lang="zh-CN" altLang="en-US">
                <a:solidFill>
                  <a:srgbClr val="BFBFBF"/>
                </a:solidFill>
                <a:cs typeface="Source Sans 3" panose="020B0503030403020204" charset="0"/>
              </a:rPr>
              <a:t>本页</a:t>
            </a:r>
            <a:r>
              <a:rPr lang="zh-CN" altLang="en-US">
                <a:solidFill>
                  <a:srgbClr val="BFBFBF"/>
                </a:solidFill>
                <a:cs typeface="Arial" panose="020B0604020202020204" pitchFamily="34" charset="0"/>
              </a:rPr>
              <a:t>预定讲者</a:t>
            </a:r>
            <a:endParaRPr lang="zh-CN" altLang="en-US">
              <a:solidFill>
                <a:srgbClr val="BFBFBF"/>
              </a:solidFill>
              <a:cs typeface="Source Sans 3" panose="020B0503030403020204" charset="0"/>
            </a:endParaRPr>
          </a:p>
        </p:txBody>
      </p:sp>
      <p:sp>
        <p:nvSpPr>
          <p:cNvPr id="1048600" name="Text Placeholder 3"/>
          <p:cNvSpPr>
            <a:spLocks noGrp="1"/>
          </p:cNvSpPr>
          <p:nvPr>
            <p:ph type="body" idx="10"/>
          </p:nvPr>
        </p:nvSpPr>
        <p:spPr>
          <a:xfrm>
            <a:off x="1652905" y="6353175"/>
            <a:ext cx="1929130" cy="367665"/>
          </a:xfrm>
          <a:prstGeom prst="rect">
            <a:avLst/>
          </a:prstGeom>
        </p:spPr>
        <p:txBody>
          <a:bodyPr/>
          <a:lstStyle>
            <a:lvl1pPr marL="0" indent="0">
              <a:buNone/>
              <a:defRPr sz="1800" u="none" strike="noStrike" kern="1200" cap="none" spc="0" normalizeH="0">
                <a:solidFill>
                  <a:schemeClr val="bg1">
                    <a:lumMod val="75000"/>
                  </a:schemeClr>
                </a:solidFill>
                <a:latin typeface="Source Sans 3" panose="020B0503030403020204" charset="0"/>
              </a:defRPr>
            </a:lvl1pPr>
            <a:lvl2pPr marL="457200" indent="0">
              <a:buNone/>
            </a:lvl2pPr>
          </a:lstStyle>
          <a:p>
            <a:pPr lvl="0"/>
            <a:r>
              <a:rPr lang="en-US" smtClean="0"/>
              <a:t>Click to edit Master text styles</a:t>
            </a:r>
            <a:endParaRPr lang="en-US" smtClean="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57" name=""/>
        <p:cNvGrpSpPr/>
        <p:nvPr/>
      </p:nvGrpSpPr>
      <p:grpSpPr>
        <a:xfrm>
          <a:off x="0" y="0"/>
          <a:ext cx="0" cy="0"/>
          <a:chOff x="0" y="0"/>
          <a:chExt cx="0" cy="0"/>
        </a:xfrm>
      </p:grpSpPr>
      <p:sp>
        <p:nvSpPr>
          <p:cNvPr id="1048658" name="标题 1"/>
          <p:cNvSpPr>
            <a:spLocks noGrp="1"/>
          </p:cNvSpPr>
          <p:nvPr>
            <p:ph type="title"/>
          </p:nvPr>
        </p:nvSpPr>
        <p:spPr>
          <a:xfrm>
            <a:off x="838184" y="523097"/>
            <a:ext cx="10515600" cy="1325563"/>
          </a:xfrm>
          <a:prstGeom prst="rect">
            <a:avLst/>
          </a:prstGeom>
        </p:spPr>
        <p:txBody>
          <a:bodyPr/>
          <a:p>
            <a:r>
              <a:rPr lang="zh-CN" altLang="en-US"/>
              <a:t>单击此处编辑母版标题样式</a:t>
            </a:r>
            <a:endParaRPr lang="zh-CN" altLang="en-US"/>
          </a:p>
        </p:txBody>
      </p:sp>
      <p:sp>
        <p:nvSpPr>
          <p:cNvPr id="1048659" name="内容占位符 2"/>
          <p:cNvSpPr>
            <a:spLocks noGrp="1"/>
          </p:cNvSpPr>
          <p:nvPr>
            <p:ph sz="half" idx="1"/>
          </p:nvPr>
        </p:nvSpPr>
        <p:spPr>
          <a:xfrm>
            <a:off x="838184" y="1983597"/>
            <a:ext cx="5181600" cy="4351338"/>
          </a:xfrm>
          <a:prstGeom prst="rect">
            <a:avLst/>
          </a:prstGeom>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660" name="内容占位符 3"/>
          <p:cNvSpPr>
            <a:spLocks noGrp="1"/>
          </p:cNvSpPr>
          <p:nvPr>
            <p:ph sz="half" idx="2"/>
          </p:nvPr>
        </p:nvSpPr>
        <p:spPr>
          <a:xfrm>
            <a:off x="6172184" y="1983597"/>
            <a:ext cx="5181600" cy="4351338"/>
          </a:xfrm>
          <a:prstGeom prst="rect">
            <a:avLst/>
          </a:prstGeom>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661"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662"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663" name="文本框 1"/>
          <p:cNvSpPr txBox="1"/>
          <p:nvPr userDrawn="1"/>
        </p:nvSpPr>
        <p:spPr>
          <a:xfrm>
            <a:off x="0" y="6353175"/>
            <a:ext cx="1577340" cy="368300"/>
          </a:xfrm>
          <a:prstGeom prst="rect">
            <a:avLst/>
          </a:prstGeom>
        </p:spPr>
        <p:txBody>
          <a:bodyPr wrap="none" rtlCol="0">
            <a:noAutofit/>
          </a:bodyPr>
          <a:p>
            <a:r>
              <a:rPr lang="zh-CN" altLang="en-US">
                <a:solidFill>
                  <a:srgbClr val="BFBFBF"/>
                </a:solidFill>
                <a:cs typeface="Source Sans 3" panose="020B0503030403020204" charset="0"/>
              </a:rPr>
              <a:t>本页</a:t>
            </a:r>
            <a:r>
              <a:rPr lang="zh-CN" altLang="en-US">
                <a:solidFill>
                  <a:srgbClr val="BFBFBF"/>
                </a:solidFill>
                <a:cs typeface="Arial" panose="020B0604020202020204" pitchFamily="34" charset="0"/>
              </a:rPr>
              <a:t>预定讲者</a:t>
            </a:r>
            <a:endParaRPr lang="zh-CN" altLang="en-US">
              <a:solidFill>
                <a:srgbClr val="BFBFBF"/>
              </a:solidFill>
              <a:cs typeface="Source Sans 3" panose="020B0503030403020204" charset="0"/>
            </a:endParaRPr>
          </a:p>
        </p:txBody>
      </p:sp>
      <p:sp>
        <p:nvSpPr>
          <p:cNvPr id="1048664" name="Text Placeholder 7"/>
          <p:cNvSpPr>
            <a:spLocks noGrp="1"/>
          </p:cNvSpPr>
          <p:nvPr>
            <p:ph type="body" idx="10"/>
          </p:nvPr>
        </p:nvSpPr>
        <p:spPr>
          <a:xfrm>
            <a:off x="1652905" y="6353175"/>
            <a:ext cx="1929130" cy="367665"/>
          </a:xfrm>
          <a:prstGeom prst="rect">
            <a:avLst/>
          </a:prstGeom>
        </p:spPr>
        <p:txBody>
          <a:bodyPr/>
          <a:lstStyle>
            <a:lvl1pPr marL="0" indent="0">
              <a:buNone/>
              <a:defRPr sz="1800" u="none" strike="noStrike" kern="1200" cap="none" spc="0" normalizeH="0">
                <a:solidFill>
                  <a:schemeClr val="bg1">
                    <a:lumMod val="75000"/>
                  </a:schemeClr>
                </a:solidFill>
                <a:latin typeface="Source Sans 3" panose="020B0503030403020204" charset="0"/>
              </a:defRPr>
            </a:lvl1pPr>
            <a:lvl2pPr marL="457200" indent="0">
              <a:buNone/>
            </a:lvl2pPr>
          </a:lstStyle>
          <a:p>
            <a:pPr lvl="0"/>
            <a:r>
              <a:rPr lang="en-US" smtClean="0"/>
              <a:t>Click to edit Master text styles</a:t>
            </a:r>
            <a:endParaRPr lang="en-US"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54" name=""/>
        <p:cNvGrpSpPr/>
        <p:nvPr/>
      </p:nvGrpSpPr>
      <p:grpSpPr>
        <a:xfrm>
          <a:off x="0" y="0"/>
          <a:ext cx="0" cy="0"/>
          <a:chOff x="0" y="0"/>
          <a:chExt cx="0" cy="0"/>
        </a:xfrm>
      </p:grpSpPr>
      <p:sp>
        <p:nvSpPr>
          <p:cNvPr id="1048650" name="标题 1"/>
          <p:cNvSpPr>
            <a:spLocks noGrp="1"/>
          </p:cNvSpPr>
          <p:nvPr>
            <p:ph type="title"/>
          </p:nvPr>
        </p:nvSpPr>
        <p:spPr>
          <a:xfrm>
            <a:off x="389210" y="334078"/>
            <a:ext cx="10515600" cy="1325563"/>
          </a:xfrm>
          <a:prstGeom prst="rect">
            <a:avLst/>
          </a:prstGeom>
        </p:spPr>
        <p:txBody>
          <a:bodyPr/>
          <a:p>
            <a:r>
              <a:rPr lang="zh-CN" altLang="en-US"/>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58" name=""/>
        <p:cNvGrpSpPr/>
        <p:nvPr/>
      </p:nvGrpSpPr>
      <p:grpSpPr>
        <a:xfrm>
          <a:off x="0" y="0"/>
          <a:ext cx="0" cy="0"/>
          <a:chOff x="0" y="0"/>
          <a:chExt cx="0" cy="0"/>
        </a:xfrm>
      </p:grpSpPr>
      <p:sp>
        <p:nvSpPr>
          <p:cNvPr id="1048665" name="标题 1"/>
          <p:cNvSpPr>
            <a:spLocks noGrp="1"/>
          </p:cNvSpPr>
          <p:nvPr>
            <p:ph type="title"/>
          </p:nvPr>
        </p:nvSpPr>
        <p:spPr>
          <a:xfrm>
            <a:off x="838184" y="723122"/>
            <a:ext cx="4165349"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1048666" name="图片占位符 2"/>
          <p:cNvSpPr>
            <a:spLocks noGrp="1"/>
          </p:cNvSpPr>
          <p:nvPr>
            <p:ph type="pic" idx="1"/>
          </p:nvPr>
        </p:nvSpPr>
        <p:spPr>
          <a:xfrm>
            <a:off x="5181584" y="723123"/>
            <a:ext cx="6172200" cy="5403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8667" name="文本占位符 3"/>
          <p:cNvSpPr>
            <a:spLocks noGrp="1"/>
          </p:cNvSpPr>
          <p:nvPr>
            <p:ph type="body" sz="half" idx="2"/>
          </p:nvPr>
        </p:nvSpPr>
        <p:spPr>
          <a:xfrm>
            <a:off x="838184" y="2323322"/>
            <a:ext cx="4165349" cy="3811588"/>
          </a:xfrm>
          <a:prstGeom prst="rect">
            <a:avLst/>
          </a:prstGeo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1048668" name="Slide Number Placeholder 4"/>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669" name="Footer Placeholder 5"/>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670" name="文本框 1"/>
          <p:cNvSpPr txBox="1"/>
          <p:nvPr userDrawn="1"/>
        </p:nvSpPr>
        <p:spPr>
          <a:xfrm>
            <a:off x="0" y="6353175"/>
            <a:ext cx="1577340" cy="368300"/>
          </a:xfrm>
          <a:prstGeom prst="rect">
            <a:avLst/>
          </a:prstGeom>
        </p:spPr>
        <p:txBody>
          <a:bodyPr wrap="none" rtlCol="0">
            <a:noAutofit/>
          </a:bodyPr>
          <a:p>
            <a:r>
              <a:rPr lang="zh-CN" altLang="en-US">
                <a:solidFill>
                  <a:srgbClr val="BFBFBF"/>
                </a:solidFill>
                <a:cs typeface="Source Sans 3" panose="020B0503030403020204" charset="0"/>
              </a:rPr>
              <a:t>本页</a:t>
            </a:r>
            <a:r>
              <a:rPr lang="zh-CN" altLang="en-US">
                <a:solidFill>
                  <a:srgbClr val="BFBFBF"/>
                </a:solidFill>
                <a:cs typeface="Arial" panose="020B0604020202020204" pitchFamily="34" charset="0"/>
              </a:rPr>
              <a:t>预定讲者</a:t>
            </a:r>
            <a:endParaRPr lang="zh-CN" altLang="en-US">
              <a:solidFill>
                <a:srgbClr val="BFBFBF"/>
              </a:solidFill>
              <a:cs typeface="Source Sans 3" panose="020B0503030403020204" charset="0"/>
            </a:endParaRPr>
          </a:p>
        </p:txBody>
      </p:sp>
      <p:sp>
        <p:nvSpPr>
          <p:cNvPr id="1048671" name="Text Placeholder 7"/>
          <p:cNvSpPr>
            <a:spLocks noGrp="1"/>
          </p:cNvSpPr>
          <p:nvPr>
            <p:ph type="body" idx="10"/>
          </p:nvPr>
        </p:nvSpPr>
        <p:spPr>
          <a:xfrm>
            <a:off x="1652905" y="6353175"/>
            <a:ext cx="1929130" cy="367665"/>
          </a:xfrm>
          <a:prstGeom prst="rect">
            <a:avLst/>
          </a:prstGeom>
        </p:spPr>
        <p:txBody>
          <a:bodyPr/>
          <a:lstStyle>
            <a:lvl1pPr marL="0" indent="0">
              <a:buNone/>
              <a:defRPr sz="1800" u="none" strike="noStrike" kern="1200" cap="none" spc="0" normalizeH="0">
                <a:solidFill>
                  <a:schemeClr val="bg1">
                    <a:lumMod val="75000"/>
                  </a:schemeClr>
                </a:solidFill>
                <a:latin typeface="Source Sans 3" panose="020B0503030403020204" charset="0"/>
              </a:defRPr>
            </a:lvl1pPr>
            <a:lvl2pPr marL="457200" indent="0">
              <a:buNone/>
            </a:lvl2pPr>
          </a:lstStyle>
          <a:p>
            <a:pPr lvl="0"/>
            <a:r>
              <a:rPr lang="en-US" smtClean="0"/>
              <a:t>Click to edit Master text styles</a:t>
            </a:r>
            <a:endParaRPr lang="en-US" smtClean="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59" name=""/>
        <p:cNvGrpSpPr/>
        <p:nvPr/>
      </p:nvGrpSpPr>
      <p:grpSpPr>
        <a:xfrm>
          <a:off x="0" y="0"/>
          <a:ext cx="0" cy="0"/>
          <a:chOff x="0" y="0"/>
          <a:chExt cx="0" cy="0"/>
        </a:xfrm>
      </p:grpSpPr>
      <p:sp>
        <p:nvSpPr>
          <p:cNvPr id="1048672" name="竖排标题 1"/>
          <p:cNvSpPr>
            <a:spLocks noGrp="1"/>
          </p:cNvSpPr>
          <p:nvPr>
            <p:ph type="title" orient="vert"/>
          </p:nvPr>
        </p:nvSpPr>
        <p:spPr>
          <a:xfrm>
            <a:off x="8724884" y="523097"/>
            <a:ext cx="2628900" cy="5811838"/>
          </a:xfrm>
          <a:prstGeom prst="rect">
            <a:avLst/>
          </a:prstGeom>
        </p:spPr>
        <p:txBody>
          <a:bodyPr vert="eaVert"/>
          <a:p>
            <a:r>
              <a:rPr lang="zh-CN" altLang="en-US"/>
              <a:t>单击此处编辑母版标题样式</a:t>
            </a:r>
            <a:endParaRPr lang="zh-CN" altLang="en-US"/>
          </a:p>
        </p:txBody>
      </p:sp>
      <p:sp>
        <p:nvSpPr>
          <p:cNvPr id="1048673" name="竖排文字占位符 2"/>
          <p:cNvSpPr>
            <a:spLocks noGrp="1"/>
          </p:cNvSpPr>
          <p:nvPr>
            <p:ph type="body" orient="vert" idx="1"/>
          </p:nvPr>
        </p:nvSpPr>
        <p:spPr>
          <a:xfrm>
            <a:off x="838184" y="523097"/>
            <a:ext cx="7734300" cy="5811838"/>
          </a:xfrm>
          <a:prstGeom prst="rect">
            <a:avLst/>
          </a:prstGeom>
        </p:spPr>
        <p:txBody>
          <a:bodyPr vert="eaVert"/>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55" name=""/>
        <p:cNvGrpSpPr/>
        <p:nvPr/>
      </p:nvGrpSpPr>
      <p:grpSpPr>
        <a:xfrm>
          <a:off x="0" y="0"/>
          <a:ext cx="0" cy="0"/>
          <a:chOff x="0" y="0"/>
          <a:chExt cx="0" cy="0"/>
        </a:xfrm>
      </p:grpSpPr>
      <p:sp>
        <p:nvSpPr>
          <p:cNvPr id="1048651" name="内容占位符 1"/>
          <p:cNvSpPr>
            <a:spLocks noGrp="1"/>
          </p:cNvSpPr>
          <p:nvPr>
            <p:ph/>
          </p:nvPr>
        </p:nvSpPr>
        <p:spPr>
          <a:xfrm>
            <a:off x="838184" y="523097"/>
            <a:ext cx="10515600" cy="5811838"/>
          </a:xfrm>
          <a:prstGeom prst="rect">
            <a:avLst/>
          </a:prstGeom>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652" name="Slide Number Placeholder 2"/>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653"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654" name="文本框 1"/>
          <p:cNvSpPr txBox="1"/>
          <p:nvPr userDrawn="1"/>
        </p:nvSpPr>
        <p:spPr>
          <a:xfrm>
            <a:off x="0" y="6353175"/>
            <a:ext cx="1577340" cy="368300"/>
          </a:xfrm>
          <a:prstGeom prst="rect">
            <a:avLst/>
          </a:prstGeom>
        </p:spPr>
        <p:txBody>
          <a:bodyPr wrap="none" rtlCol="0">
            <a:noAutofit/>
          </a:bodyPr>
          <a:p>
            <a:r>
              <a:rPr lang="zh-CN" altLang="en-US">
                <a:solidFill>
                  <a:srgbClr val="BFBFBF"/>
                </a:solidFill>
                <a:cs typeface="Source Sans 3" panose="020B0503030403020204" charset="0"/>
              </a:rPr>
              <a:t>本页</a:t>
            </a:r>
            <a:r>
              <a:rPr lang="zh-CN" altLang="en-US">
                <a:solidFill>
                  <a:srgbClr val="BFBFBF"/>
                </a:solidFill>
                <a:cs typeface="Arial" panose="020B0604020202020204" pitchFamily="34" charset="0"/>
              </a:rPr>
              <a:t>预定讲者</a:t>
            </a:r>
            <a:endParaRPr lang="zh-CN" altLang="en-US">
              <a:solidFill>
                <a:srgbClr val="BFBFBF"/>
              </a:solidFill>
              <a:cs typeface="Source Sans 3" panose="020B0503030403020204" charset="0"/>
            </a:endParaRPr>
          </a:p>
        </p:txBody>
      </p:sp>
      <p:sp>
        <p:nvSpPr>
          <p:cNvPr id="1048655" name="Text Placeholder 5"/>
          <p:cNvSpPr>
            <a:spLocks noGrp="1"/>
          </p:cNvSpPr>
          <p:nvPr>
            <p:ph type="body" idx="10"/>
          </p:nvPr>
        </p:nvSpPr>
        <p:spPr>
          <a:xfrm>
            <a:off x="1652905" y="6353175"/>
            <a:ext cx="1929130" cy="367665"/>
          </a:xfrm>
          <a:prstGeom prst="rect">
            <a:avLst/>
          </a:prstGeom>
        </p:spPr>
        <p:txBody>
          <a:bodyPr/>
          <a:lstStyle>
            <a:lvl1pPr marL="0" indent="0">
              <a:buNone/>
              <a:defRPr sz="1800" u="none" strike="noStrike" kern="1200" cap="none" spc="0" normalizeH="0">
                <a:solidFill>
                  <a:schemeClr val="bg1">
                    <a:lumMod val="75000"/>
                  </a:schemeClr>
                </a:solidFill>
                <a:latin typeface="Source Sans 3" panose="020B0503030403020204" charset="0"/>
              </a:defRPr>
            </a:lvl1pPr>
            <a:lvl2pPr marL="457200" indent="0">
              <a:buNone/>
            </a:lvl2pPr>
          </a:lstStyle>
          <a:p>
            <a:pPr lvl="0"/>
            <a:r>
              <a:rPr lang="en-US" smtClean="0"/>
              <a:t>Click to edit Master text styles</a:t>
            </a:r>
            <a:endParaRPr 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image" Target="../media/image2.pn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3" name=""/>
        <p:cNvGrpSpPr/>
        <p:nvPr/>
      </p:nvGrpSpPr>
      <p:grpSpPr>
        <a:xfrm>
          <a:off x="0" y="0"/>
          <a:ext cx="0" cy="0"/>
          <a:chOff x="0" y="0"/>
          <a:chExt cx="0" cy="0"/>
        </a:xfrm>
      </p:grpSpPr>
      <p:sp>
        <p:nvSpPr>
          <p:cNvPr id="1048576" name="标题 11"/>
          <p:cNvSpPr>
            <a:spLocks noGrp="1"/>
          </p:cNvSpPr>
          <p:nvPr>
            <p:ph type="title"/>
          </p:nvPr>
        </p:nvSpPr>
        <p:spPr>
          <a:xfrm>
            <a:off x="514049" y="442081"/>
            <a:ext cx="9452278" cy="758458"/>
          </a:xfrm>
        </p:spPr>
        <p:txBody>
          <a:bodyPr/>
          <a:lstStyle>
            <a:lvl1pPr>
              <a:defRPr b="1"/>
            </a:lvl1pPr>
          </a:lstStyle>
          <a:p>
            <a:r>
              <a:rPr lang="zh-CN" altLang="en-US"/>
              <a:t>单击此处编辑母版标题样式</a:t>
            </a:r>
            <a:endParaRPr lang="zh-CN" altLang="en-US"/>
          </a:p>
        </p:txBody>
      </p:sp>
      <p:sp>
        <p:nvSpPr>
          <p:cNvPr id="1048577" name="内容占位符 12"/>
          <p:cNvSpPr>
            <a:spLocks noGrp="1"/>
          </p:cNvSpPr>
          <p:nvPr>
            <p:ph idx="1"/>
          </p:nvPr>
        </p:nvSpPr>
        <p:spPr>
          <a:xfrm>
            <a:off x="513999" y="1259762"/>
            <a:ext cx="9452278" cy="4657501"/>
          </a:xfrm>
        </p:spPr>
        <p:txBody>
          <a:bodyPr/>
          <a:lstStyle>
            <a:lvl1pPr>
              <a:defRPr sz="2800"/>
            </a:lvl1pPr>
            <a:lvl3pPr>
              <a:defRPr sz="2200"/>
            </a:lvl3pPr>
            <a:lvl4pPr>
              <a:defRPr sz="2200"/>
            </a:lvl4pPr>
            <a:lvl5pPr>
              <a:defRPr sz="22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578"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Source Sans 3" panose="020B0503030403020204" charset="0"/>
                <a:cs typeface="Source Sans 3" panose="020B0503030403020204" charset="0"/>
              </a:defRPr>
            </a:lvl1pPr>
          </a:lstStyle>
          <a:p>
            <a:fld id="{B3561BA9-CDCF-4958-B8AB-66F3BF063E13}" type="slidenum">
              <a:rPr lang="en-US" smtClean="0"/>
            </a:fld>
            <a:endParaRPr lang="en-US"/>
          </a:p>
        </p:txBody>
      </p:sp>
      <p:sp>
        <p:nvSpPr>
          <p:cNvPr id="1048579"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Source Sans 3" panose="020B0503030403020204" charset="0"/>
                <a:cs typeface="Source Sans 3" panose="020B0503030403020204" charset="0"/>
              </a:defRPr>
            </a:lvl1p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b="1" kern="1200">
          <a:solidFill>
            <a:schemeClr val="tx1"/>
          </a:solidFill>
          <a:latin typeface="Source Han Sans CN" panose="020B0500000000000000" charset="-122"/>
          <a:ea typeface="Source Han Sans CN" panose="020B0500000000000000" charset="-122"/>
          <a:cs typeface="Source Sans 3" panose="020B050303040302020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Source Han Sans CN" panose="020B0500000000000000" charset="-122"/>
          <a:ea typeface="Source Han Sans CN" panose="020B0500000000000000" charset="-122"/>
          <a:cs typeface="Source Sans 3" panose="020B050303040302020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Source Han Sans CN" panose="020B0500000000000000" charset="-122"/>
          <a:ea typeface="Source Han Sans CN" panose="020B0500000000000000" charset="-122"/>
          <a:cs typeface="Source Sans 3" panose="020B050303040302020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Source Han Sans CN" panose="020B0500000000000000" charset="-122"/>
          <a:ea typeface="Source Han Sans CN" panose="020B0500000000000000" charset="-122"/>
          <a:cs typeface="Source Sans 3" panose="020B050303040302020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Source Han Sans CN" panose="020B0500000000000000" charset="-122"/>
          <a:ea typeface="Source Han Sans CN" panose="020B0500000000000000" charset="-122"/>
          <a:cs typeface="Source Sans 3" panose="020B050303040302020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Source Han Sans CN" panose="020B0500000000000000" charset="-122"/>
          <a:ea typeface="Source Han Sans CN" panose="020B0500000000000000" charset="-122"/>
          <a:cs typeface="Source Sans 3" panose="020B0503030403020204" charset="0"/>
        </a:defRPr>
      </a:lvl5pPr>
      <a:lvl6pPr marL="25146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lang="zh-CN" altLang="en-US" sz="2400" kern="1200" dirty="0">
          <a:solidFill>
            <a:schemeClr val="tx1"/>
          </a:solidFill>
          <a:latin typeface="微软雅黑" panose="020B0503020204020204" charset="-122"/>
          <a:ea typeface="微软雅黑" panose="020B0503020204020204" charset="-122"/>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altLang="zh-CN" sz="2400" kern="1200" dirty="0" smtClean="0">
          <a:solidFill>
            <a:schemeClr val="tx1"/>
          </a:solidFill>
          <a:latin typeface="微软雅黑" panose="020B0503020204020204" charset="-122"/>
          <a:ea typeface="微软雅黑" panose="020B0503020204020204" charset="-122"/>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altLang="zh-CN" sz="2400" kern="1200" dirty="0" smtClean="0">
          <a:solidFill>
            <a:schemeClr val="tx1"/>
          </a:solidFill>
          <a:latin typeface="微软雅黑" panose="020B0503020204020204" charset="-122"/>
          <a:ea typeface="微软雅黑" panose="020B0503020204020204" charset="-122"/>
          <a:cs typeface="+mn-cs"/>
        </a:defRPr>
      </a:lvl8pPr>
      <a:lvl9pPr marL="3657600" indent="0" algn="l" defTabSz="914400" rtl="0" eaLnBrk="1" latinLnBrk="0" hangingPunct="1">
        <a:lnSpc>
          <a:spcPct val="90000"/>
        </a:lnSpc>
        <a:spcBef>
          <a:spcPts val="500"/>
        </a:spcBef>
        <a:buFont typeface="Arial" panose="020B0604020202020204" pitchFamily="34" charset="0"/>
        <a:buNone/>
        <a:defRPr lang="en-US" altLang="zh-CN" sz="2400" kern="1200" dirty="0" smtClean="0">
          <a:solidFill>
            <a:schemeClr val="tx1"/>
          </a:solidFill>
          <a:latin typeface="微软雅黑" panose="020B0503020204020204" charset="-122"/>
          <a:ea typeface="微软雅黑" panose="020B0503020204020204" charset="-122"/>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loongarch@whlug.cn" TargetMode="Externa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hyperlink" Target="https://lore.kernel.org/loongarch/20260205051822.1318253-1-liushuyu@aosc.io/" TargetMode="External"/><Relationship Id="rId8" Type="http://schemas.openxmlformats.org/officeDocument/2006/relationships/hyperlink" Target="https://lore.kernel.org/loongarch/20260203033131.3372834-1-maobibo@loongson.cn/" TargetMode="External"/><Relationship Id="rId7" Type="http://schemas.openxmlformats.org/officeDocument/2006/relationships/hyperlink" Target="https://lore.kernel.org/loongarch/20260202082631.1678388-1-maobibo@loongson.cn/" TargetMode="External"/><Relationship Id="rId6" Type="http://schemas.openxmlformats.org/officeDocument/2006/relationships/hyperlink" Target="https://lore.kernel.org/loongarch/20260202100943.1805885-1-chenhuacai@loongson.cn/" TargetMode="External"/><Relationship Id="rId5" Type="http://schemas.openxmlformats.org/officeDocument/2006/relationships/hyperlink" Target="https://lore.kernel.org/loongarch/20251215033443.196159-2-xry111@xry111.site/" TargetMode="External"/><Relationship Id="rId4" Type="http://schemas.openxmlformats.org/officeDocument/2006/relationships/hyperlink" Target="https://lore.kernel.org/loongarch/cover.1771989595.git.zhoubinbin@loongson.cn/" TargetMode="External"/><Relationship Id="rId3" Type="http://schemas.openxmlformats.org/officeDocument/2006/relationships/hyperlink" Target="https://lore.kernel.org/loongarch/cover.1772001073.git.zhoubinbin@loongson.cn/" TargetMode="External"/><Relationship Id="rId2" Type="http://schemas.openxmlformats.org/officeDocument/2006/relationships/hyperlink" Target="https://lore.kernel.org/loongarch/20260203124522.2288900-1-zhangtianyang@loongson.cn/" TargetMode="External"/><Relationship Id="rId10" Type="http://schemas.openxmlformats.org/officeDocument/2006/relationships/slideLayout" Target="../slideLayouts/slideLayout2.xml"/><Relationship Id="rId1" Type="http://schemas.openxmlformats.org/officeDocument/2006/relationships/hyperlink" Target="https://lore.kernel.org/loongarch/" TargetMode="Externa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hyperlink" Target="https://lore.kernel.org/loongarch/20260228102946.4045-1-dongtai.guo@linux.dev/" TargetMode="External"/><Relationship Id="rId6" Type="http://schemas.openxmlformats.org/officeDocument/2006/relationships/hyperlink" Target="https://lore.kernel.org/loongarch/20260225141404.178823-2-xry111@xry111.site/" TargetMode="External"/><Relationship Id="rId5" Type="http://schemas.openxmlformats.org/officeDocument/2006/relationships/hyperlink" Target="https://lore.kernel.org/loongarch/20260225104607.3803060-1-xry111@xry111.site/" TargetMode="External"/><Relationship Id="rId4" Type="http://schemas.openxmlformats.org/officeDocument/2006/relationships/hyperlink" Target="https://lore.kernel.org/loongarch/20251215033443.196159-2-xry111@xry111.site/" TargetMode="External"/><Relationship Id="rId3" Type="http://schemas.openxmlformats.org/officeDocument/2006/relationships/hyperlink" Target="https://lore.kernel.org/loongarch/20260225-loongarch-scq-v1-1-47acc2e45ec2@linutronix.de/" TargetMode="External"/><Relationship Id="rId2" Type="http://schemas.openxmlformats.org/officeDocument/2006/relationships/hyperlink" Target="https://lore.kernel.org/loongarch/20260211025057.29746-1-wanghongliang@loongson.cn/" TargetMode="External"/><Relationship Id="rId1" Type="http://schemas.openxmlformats.org/officeDocument/2006/relationships/hyperlink" Target="https://lore.kernel.org/loongarch/"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github.com/4Darmygeometry/SteamTools" TargetMode="Externa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issues.chromium.org/issues/429974680" TargetMode="External"/><Relationship Id="rId1" Type="http://schemas.openxmlformats.org/officeDocument/2006/relationships/hyperlink" Target="https://github.com/nodejs/node/issues/58984" TargetMode="Externa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hyperlink" Target="https://github.com/4Darmygeometry/SteamTools" TargetMode="Externa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www.bilibili.com/video/BV1oYf4BDEer" TargetMode="Externa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sourceware.org/pipermail/libc-alpha/2026-February/175464.html" TargetMode="External"/></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hyperlink" Target="https://gcc.gnu.org/r15-10868" TargetMode="External"/><Relationship Id="rId5" Type="http://schemas.openxmlformats.org/officeDocument/2006/relationships/hyperlink" Target="https://gcc.gnu.org/r14-12337" TargetMode="External"/><Relationship Id="rId4" Type="http://schemas.openxmlformats.org/officeDocument/2006/relationships/hyperlink" Target="https://gcc.gnu.org/r16-7163" TargetMode="External"/><Relationship Id="rId3" Type="http://schemas.openxmlformats.org/officeDocument/2006/relationships/hyperlink" Target="https://gcc.gnu.org/r16-7758" TargetMode="External"/><Relationship Id="rId2" Type="http://schemas.openxmlformats.org/officeDocument/2006/relationships/hyperlink" Target="https://gcc.gnu.org/r16-7717" TargetMode="External"/><Relationship Id="rId1" Type="http://schemas.openxmlformats.org/officeDocument/2006/relationships/hyperlink" Target="https://gcc.gnu.org/r16-7385" TargetMode="Externa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lore.kernel.org/20260227080351.663693-1-xry111@xry111.site" TargetMode="External"/><Relationship Id="rId1" Type="http://schemas.openxmlformats.org/officeDocument/2006/relationships/hyperlink" Target="https://github.com/AOSC-Tracking/loonggpu-kernel-dkms/commit/f2a9cba4f74a" TargetMode="Externa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lore.kernel.org/20260227072031.581229-1-xry111@xry111.sit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24" name=""/>
        <p:cNvGrpSpPr/>
        <p:nvPr/>
      </p:nvGrpSpPr>
      <p:grpSpPr/>
      <p:sp>
        <p:nvSpPr>
          <p:cNvPr id="1048586" name="标题 1"/>
          <p:cNvSpPr>
            <a:spLocks noGrp="1"/>
          </p:cNvSpPr>
          <p:nvPr>
            <p:ph type="title"/>
          </p:nvPr>
        </p:nvSpPr>
        <p:spPr>
          <a:xfrm>
            <a:off x="514049" y="727831"/>
            <a:ext cx="9452278" cy="758458"/>
          </a:xfrm>
        </p:spPr>
        <p:txBody>
          <a:bodyPr/>
          <a:p>
            <a:r>
              <a:rPr lang="zh-CN" altLang="en-US"/>
              <a:t>欢迎</a:t>
            </a:r>
            <a:r>
              <a:rPr lang="zh-CN" altLang="en-US">
                <a:cs typeface="Arial" panose="020B0604020202020204" pitchFamily="34" charset="0"/>
              </a:rPr>
              <a:t>参加龙架构双周会</a:t>
            </a:r>
            <a:endParaRPr lang="zh-CN" altLang="en-US"/>
          </a:p>
        </p:txBody>
      </p:sp>
      <p:sp>
        <p:nvSpPr>
          <p:cNvPr id="1048587" name="内容占位符 2"/>
          <p:cNvSpPr>
            <a:spLocks noGrp="1"/>
          </p:cNvSpPr>
          <p:nvPr>
            <p:ph idx="1"/>
          </p:nvPr>
        </p:nvSpPr>
        <p:spPr>
          <a:xfrm>
            <a:off x="513999" y="1545512"/>
            <a:ext cx="9452278" cy="4657501"/>
          </a:xfrm>
        </p:spPr>
        <p:txBody>
          <a:bodyPr/>
          <a:p>
            <a:r>
              <a:rPr lang="zh-CN" altLang="en-US" sz="2400" b="1"/>
              <a:t>编辑权限申请</a:t>
            </a:r>
            <a:endParaRPr lang="zh-CN" altLang="en-US" sz="2400" b="1"/>
          </a:p>
          <a:p>
            <a:pPr lvl="1"/>
            <a:r>
              <a:rPr lang="zh-CN" altLang="en-US" sz="1800"/>
              <a:t>计划好主讲的议题和大致用时</a:t>
            </a:r>
            <a:endParaRPr lang="zh-CN" altLang="en-US" sz="1800"/>
          </a:p>
          <a:p>
            <a:pPr lvl="1"/>
            <a:r>
              <a:rPr lang="zh-CN" altLang="en-US" sz="1800"/>
              <a:t>在本文档申请编辑权限且附上简短的申请理由</a:t>
            </a:r>
            <a:endParaRPr lang="zh-CN" altLang="en-US" sz="1800"/>
          </a:p>
          <a:p>
            <a:pPr lvl="1"/>
            <a:r>
              <a:rPr lang="zh-CN" altLang="en-US" sz="1800"/>
              <a:t>在龙架构双周会交流群中 </a:t>
            </a:r>
            <a:r>
              <a:rPr lang="zh-CN" altLang="en-US" sz="1800" b="1">
                <a:solidFill>
                  <a:srgbClr val="C00000"/>
                </a:solidFill>
              </a:rPr>
              <a:t>@群主</a:t>
            </a:r>
            <a:r>
              <a:rPr lang="zh-CN" altLang="en-US" sz="1800"/>
              <a:t> 或 </a:t>
            </a:r>
            <a:r>
              <a:rPr lang="zh-CN" altLang="en-US" sz="1800" b="1">
                <a:solidFill>
                  <a:srgbClr val="C00000"/>
                </a:solidFill>
              </a:rPr>
              <a:t>管理员</a:t>
            </a:r>
            <a:r>
              <a:rPr lang="zh-CN" altLang="en-US" sz="1800"/>
              <a:t> 获取权限</a:t>
            </a:r>
            <a:endParaRPr lang="zh-CN" altLang="en-US" sz="1800"/>
          </a:p>
          <a:p>
            <a:pPr lvl="1"/>
            <a:r>
              <a:rPr lang="zh-CN" altLang="en-US" sz="1800"/>
              <a:t>向 </a:t>
            </a:r>
            <a:r>
              <a:rPr lang="en-US" altLang="zh-CN" sz="1800">
                <a:latin typeface="Fira Code" charset="0"/>
                <a:ea typeface="Fira Code" charset="0"/>
                <a:cs typeface="Fira Code" charset="0"/>
                <a:hlinkClick r:id="rId2"/>
              </a:rPr>
              <a:t>loongarch</a:t>
            </a:r>
            <a:r>
              <a:rPr lang="zh-CN" altLang="en-US" sz="1800">
                <a:latin typeface="Fira Code" charset="0"/>
                <a:ea typeface="Fira Code" charset="0"/>
                <a:cs typeface="Fira Code" charset="0"/>
                <a:hlinkClick r:id="rId2"/>
              </a:rPr>
              <a:t>@</a:t>
            </a:r>
            <a:r>
              <a:rPr lang="en-US" altLang="zh-CN" sz="1800">
                <a:latin typeface="Fira Code" charset="0"/>
                <a:ea typeface="Fira Code" charset="0"/>
                <a:cs typeface="Fira Code" charset="0"/>
                <a:hlinkClick r:id="rId2"/>
              </a:rPr>
              <a:t>whlug.cn</a:t>
            </a:r>
            <a:r>
              <a:rPr lang="en-US" altLang="zh-CN" sz="1800"/>
              <a:t> </a:t>
            </a:r>
            <a:r>
              <a:rPr lang="zh-CN" altLang="en-US" sz="1800"/>
              <a:t>发送主题为龙架构双周会报告的邮件</a:t>
            </a:r>
            <a:endParaRPr lang="zh-CN" altLang="en-US" sz="1800"/>
          </a:p>
          <a:p>
            <a:pPr lvl="2"/>
            <a:r>
              <a:rPr lang="zh-CN" altLang="en-US" sz="1800"/>
              <a:t>邮件内请简要说明您将要报告的内容，我们将在收到邮件后同您取得联系，为您提供文档的编辑权限</a:t>
            </a:r>
            <a:endParaRPr lang="zh-CN" altLang="en-US" sz="1800"/>
          </a:p>
          <a:p>
            <a:r>
              <a:rPr lang="zh-CN" altLang="en-US" sz="2400" b="1"/>
              <a:t>内容编辑</a:t>
            </a:r>
            <a:endParaRPr lang="zh-CN" altLang="en-US" sz="2400" b="1"/>
          </a:p>
          <a:p>
            <a:pPr lvl="1"/>
            <a:r>
              <a:rPr lang="zh-CN" altLang="en-US" sz="1800"/>
              <a:t>请在对应的议题版块下添加您想要分享的内容</a:t>
            </a:r>
            <a:endParaRPr lang="zh-CN" altLang="en-US" sz="1800"/>
          </a:p>
          <a:p>
            <a:pPr lvl="1"/>
            <a:r>
              <a:rPr lang="zh-CN" altLang="en-US" sz="1800"/>
              <a:t>若无对应议题，请直接在幻灯片其他议题最前方添加</a:t>
            </a:r>
            <a:endParaRPr lang="zh-CN" altLang="en-US" sz="1800"/>
          </a:p>
          <a:p>
            <a:pPr lvl="1"/>
            <a:r>
              <a:rPr lang="zh-CN" altLang="en-US" sz="1800"/>
              <a:t>快速报告一页控制在 </a:t>
            </a:r>
            <a:r>
              <a:rPr lang="en-US" altLang="zh-CN" sz="1800"/>
              <a:t>3 </a:t>
            </a:r>
            <a:r>
              <a:rPr lang="zh-CN" altLang="en-US" sz="1800"/>
              <a:t>分钟以内，报告期间请勿讨论发言</a:t>
            </a:r>
            <a:endParaRPr lang="zh-CN" altLang="en-US" sz="1800"/>
          </a:p>
          <a:p>
            <a:pPr lvl="1"/>
            <a:r>
              <a:rPr lang="zh-CN" altLang="en-US" sz="1800"/>
              <a:t>专题报告 </a:t>
            </a:r>
            <a:r>
              <a:rPr lang="en-US" altLang="zh-CN" sz="1800"/>
              <a:t>15~30 </a:t>
            </a:r>
            <a:r>
              <a:rPr lang="zh-CN" altLang="en-US" sz="1800"/>
              <a:t>分钟，分享结束后可讨论交流</a:t>
            </a:r>
            <a:endParaRPr lang="zh-CN" altLang="en-US"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zh-CN"/>
              <a:t>Linux </a:t>
            </a:r>
            <a:r>
              <a:rPr lang="zh-CN" altLang="en-US"/>
              <a:t>内核（</a:t>
            </a:r>
            <a:r>
              <a:rPr lang="en-US" altLang="zh-CN">
                <a:cs typeface="Arial" panose="020B0604020202020204" pitchFamily="34" charset="0"/>
                <a:hlinkClick r:id="rId1"/>
              </a:rPr>
              <a:t>loongarch</a:t>
            </a:r>
            <a:r>
              <a:rPr lang="en-US" altLang="zh-CN">
                <a:cs typeface="Arial" panose="020B0604020202020204" pitchFamily="34" charset="0"/>
              </a:rPr>
              <a:t> </a:t>
            </a:r>
            <a:r>
              <a:rPr lang="zh-CN" altLang="en-US">
                <a:cs typeface="Arial" panose="020B0604020202020204" pitchFamily="34" charset="0"/>
              </a:rPr>
              <a:t>列表）</a:t>
            </a:r>
            <a:endParaRPr lang="zh-CN" altLang="en-US"/>
          </a:p>
        </p:txBody>
      </p:sp>
      <p:sp>
        <p:nvSpPr>
          <p:cNvPr id="3" name="Content Placeholder 2"/>
          <p:cNvSpPr>
            <a:spLocks noGrp="1"/>
          </p:cNvSpPr>
          <p:nvPr>
            <p:ph idx="1"/>
          </p:nvPr>
        </p:nvSpPr>
        <p:spPr>
          <a:xfrm>
            <a:off x="513999" y="1259762"/>
            <a:ext cx="11028975" cy="4657501"/>
          </a:xfrm>
        </p:spPr>
        <p:txBody>
          <a:bodyPr/>
          <a:p>
            <a:r>
              <a:rPr lang="zh-CN" altLang="en-US" sz="1800">
                <a:solidFill>
                  <a:schemeClr val="tx1"/>
                </a:solidFill>
                <a:ea typeface="Source Han Sans CN" charset="0"/>
              </a:rPr>
              <a:t>平台支持：</a:t>
            </a:r>
            <a:r>
              <a:rPr lang="en-US" altLang="zh-CN" sz="1800">
                <a:solidFill>
                  <a:schemeClr val="tx1"/>
                </a:solidFill>
                <a:ea typeface="Source Han Sans CN" charset="0"/>
              </a:rPr>
              <a:t>3B6000/3C6000</a:t>
            </a:r>
            <a:endParaRPr lang="en-US" altLang="zh-CN" sz="1800">
              <a:solidFill>
                <a:schemeClr val="tx1"/>
              </a:solidFill>
              <a:ea typeface="Source Han Sans CN" charset="0"/>
            </a:endParaRPr>
          </a:p>
          <a:p>
            <a:pPr lvl="1"/>
            <a:r>
              <a:rPr lang="en-US" altLang="zh-CN" sz="1800">
                <a:solidFill>
                  <a:schemeClr val="tx1"/>
                </a:solidFill>
                <a:ea typeface="Source Han Sans CN" charset="0"/>
              </a:rPr>
              <a:t>Tianyang Zhang: </a:t>
            </a:r>
            <a:r>
              <a:rPr lang="zh-CN" altLang="en-US" sz="1800">
                <a:solidFill>
                  <a:schemeClr val="tx1"/>
                </a:solidFill>
                <a:ea typeface="Source Han Sans CN" charset="0"/>
              </a:rPr>
              <a:t>中断重定向控制器支持（</a:t>
            </a:r>
            <a:r>
              <a:rPr lang="zh-CN" altLang="en-US" sz="1800">
                <a:solidFill>
                  <a:schemeClr val="tx1"/>
                </a:solidFill>
                <a:ea typeface="Source Han Sans CN" charset="0"/>
                <a:hlinkClick r:id="rId2"/>
              </a:rPr>
              <a:t>第</a:t>
            </a:r>
            <a:r>
              <a:rPr lang="en-US" altLang="zh-CN" sz="1800">
                <a:solidFill>
                  <a:schemeClr val="tx1"/>
                </a:solidFill>
                <a:ea typeface="Source Han Sans CN" charset="0"/>
                <a:hlinkClick r:id="rId2"/>
              </a:rPr>
              <a:t> 11 </a:t>
            </a:r>
            <a:r>
              <a:rPr lang="zh-CN" altLang="en-US" sz="1800">
                <a:solidFill>
                  <a:schemeClr val="tx1"/>
                </a:solidFill>
                <a:ea typeface="Source Han Sans CN" charset="0"/>
                <a:hlinkClick r:id="rId2"/>
              </a:rPr>
              <a:t>版</a:t>
            </a:r>
            <a:r>
              <a:rPr lang="zh-CN" altLang="en-US" sz="1800">
                <a:solidFill>
                  <a:schemeClr val="tx1"/>
                </a:solidFill>
                <a:ea typeface="Source Han Sans CN" charset="0"/>
              </a:rPr>
              <a:t>）</a:t>
            </a:r>
            <a:endParaRPr lang="zh-CN" altLang="en-US" sz="1800">
              <a:solidFill>
                <a:schemeClr val="tx1"/>
              </a:solidFill>
              <a:ea typeface="Source Han Sans CN" charset="0"/>
            </a:endParaRPr>
          </a:p>
          <a:p>
            <a:pPr lvl="0"/>
            <a:r>
              <a:rPr lang="zh-CN" altLang="en-US" sz="1800">
                <a:solidFill>
                  <a:schemeClr val="tx1"/>
                </a:solidFill>
                <a:ea typeface="Source Han Sans CN" charset="0"/>
              </a:rPr>
              <a:t>平台支持：</a:t>
            </a:r>
            <a:r>
              <a:rPr lang="en-US" altLang="zh-CN" sz="1800">
                <a:solidFill>
                  <a:schemeClr val="tx1"/>
                </a:solidFill>
                <a:ea typeface="Source Han Sans CN" charset="0"/>
              </a:rPr>
              <a:t>2K0300/2K3000</a:t>
            </a:r>
            <a:endParaRPr lang="en-US" altLang="zh-CN" sz="1800">
              <a:solidFill>
                <a:schemeClr val="tx1"/>
              </a:solidFill>
              <a:ea typeface="Source Han Sans CN" charset="0"/>
            </a:endParaRPr>
          </a:p>
          <a:p>
            <a:pPr lvl="1"/>
            <a:r>
              <a:rPr lang="en-US" altLang="zh-CN" sz="1800">
                <a:solidFill>
                  <a:schemeClr val="tx1"/>
                </a:solidFill>
                <a:ea typeface="Source Han Sans CN" charset="0"/>
              </a:rPr>
              <a:t>Binbin Zhou: 2K0300 I2C </a:t>
            </a:r>
            <a:r>
              <a:rPr lang="zh-CN" altLang="en-US" sz="1800">
                <a:solidFill>
                  <a:schemeClr val="tx1"/>
                </a:solidFill>
                <a:ea typeface="Source Han Sans CN" charset="0"/>
              </a:rPr>
              <a:t>控制器支持（</a:t>
            </a:r>
            <a:r>
              <a:rPr lang="zh-CN" altLang="en-US" sz="1800">
                <a:solidFill>
                  <a:schemeClr val="tx1"/>
                </a:solidFill>
                <a:ea typeface="Source Han Sans CN" charset="0"/>
                <a:hlinkClick r:id="rId3"/>
              </a:rPr>
              <a:t>第 </a:t>
            </a:r>
            <a:r>
              <a:rPr lang="en-US" altLang="zh-CN" sz="1800">
                <a:solidFill>
                  <a:schemeClr val="tx1"/>
                </a:solidFill>
                <a:ea typeface="Source Han Sans CN" charset="0"/>
                <a:hlinkClick r:id="rId3"/>
              </a:rPr>
              <a:t>3 </a:t>
            </a:r>
            <a:r>
              <a:rPr lang="zh-CN" altLang="en-US" sz="1800">
                <a:solidFill>
                  <a:schemeClr val="tx1"/>
                </a:solidFill>
                <a:ea typeface="Source Han Sans CN" charset="0"/>
                <a:hlinkClick r:id="rId3"/>
              </a:rPr>
              <a:t>版</a:t>
            </a:r>
            <a:r>
              <a:rPr lang="zh-CN" altLang="en-US" sz="1800">
                <a:solidFill>
                  <a:schemeClr val="tx1"/>
                </a:solidFill>
                <a:ea typeface="Source Han Sans CN" charset="0"/>
              </a:rPr>
              <a:t>）</a:t>
            </a:r>
            <a:endParaRPr lang="zh-CN" altLang="en-US" sz="1800">
              <a:solidFill>
                <a:schemeClr val="tx1"/>
              </a:solidFill>
              <a:ea typeface="Source Han Sans CN" charset="0"/>
            </a:endParaRPr>
          </a:p>
          <a:p>
            <a:pPr lvl="1"/>
            <a:r>
              <a:rPr lang="en-US" altLang="zh-CN" sz="1800">
                <a:solidFill>
                  <a:schemeClr val="tx1"/>
                </a:solidFill>
                <a:ea typeface="Source Han Sans CN" charset="0"/>
              </a:rPr>
              <a:t>Binbin Zhou: 2K0300/2K3000 </a:t>
            </a:r>
            <a:r>
              <a:rPr lang="zh-CN" altLang="en-US" sz="1800">
                <a:solidFill>
                  <a:schemeClr val="tx1"/>
                </a:solidFill>
                <a:ea typeface="Source Han Sans CN" charset="0"/>
              </a:rPr>
              <a:t>多通道 </a:t>
            </a:r>
            <a:r>
              <a:rPr lang="en-US" altLang="zh-CN" sz="1800">
                <a:solidFill>
                  <a:schemeClr val="tx1"/>
                </a:solidFill>
                <a:ea typeface="Source Han Sans CN" charset="0"/>
              </a:rPr>
              <a:t>DMA </a:t>
            </a:r>
            <a:r>
              <a:rPr lang="zh-CN" altLang="en-US" sz="1800">
                <a:solidFill>
                  <a:schemeClr val="tx1"/>
                </a:solidFill>
                <a:ea typeface="Source Han Sans CN" charset="0"/>
              </a:rPr>
              <a:t>控制器支持（</a:t>
            </a:r>
            <a:r>
              <a:rPr lang="zh-CN" altLang="en-US" sz="1800">
                <a:solidFill>
                  <a:schemeClr val="tx1"/>
                </a:solidFill>
                <a:ea typeface="Source Han Sans CN" charset="0"/>
                <a:hlinkClick r:id="rId4"/>
              </a:rPr>
              <a:t>第 </a:t>
            </a:r>
            <a:r>
              <a:rPr lang="en-US" altLang="zh-CN" sz="1800">
                <a:solidFill>
                  <a:schemeClr val="tx1"/>
                </a:solidFill>
                <a:ea typeface="Source Han Sans CN" charset="0"/>
                <a:hlinkClick r:id="rId4"/>
              </a:rPr>
              <a:t>3 </a:t>
            </a:r>
            <a:r>
              <a:rPr lang="zh-CN" altLang="en-US" sz="1800">
                <a:solidFill>
                  <a:schemeClr val="tx1"/>
                </a:solidFill>
                <a:ea typeface="Source Han Sans CN" charset="0"/>
                <a:hlinkClick r:id="rId4"/>
              </a:rPr>
              <a:t>版</a:t>
            </a:r>
            <a:r>
              <a:rPr lang="zh-CN" altLang="en-US" sz="1800">
                <a:solidFill>
                  <a:schemeClr val="tx1"/>
                </a:solidFill>
                <a:ea typeface="Source Han Sans CN" charset="0"/>
              </a:rPr>
              <a:t>）</a:t>
            </a:r>
            <a:endParaRPr lang="zh-CN" altLang="en-US" sz="1800">
              <a:solidFill>
                <a:schemeClr val="tx1"/>
              </a:solidFill>
              <a:ea typeface="Source Han Sans CN" charset="0"/>
            </a:endParaRPr>
          </a:p>
          <a:p>
            <a:r>
              <a:rPr lang="zh-CN" altLang="en-US" sz="1800">
                <a:solidFill>
                  <a:schemeClr val="tx1"/>
                </a:solidFill>
                <a:ea typeface="Source Han Sans CN" charset="0"/>
              </a:rPr>
              <a:t>平台支持：</a:t>
            </a:r>
            <a:r>
              <a:rPr lang="en-US" altLang="zh-CN" sz="1800">
                <a:solidFill>
                  <a:schemeClr val="tx1"/>
                </a:solidFill>
                <a:ea typeface="Source Han Sans CN" charset="0"/>
              </a:rPr>
              <a:t>LA32S/LA32R</a:t>
            </a:r>
            <a:endParaRPr lang="en-US" altLang="zh-CN" sz="1800">
              <a:solidFill>
                <a:schemeClr val="tx1"/>
              </a:solidFill>
              <a:ea typeface="Source Han Sans CN" charset="0"/>
            </a:endParaRPr>
          </a:p>
          <a:p>
            <a:pPr lvl="1"/>
            <a:r>
              <a:rPr lang="en-US" altLang="zh-CN" sz="1800">
                <a:solidFill>
                  <a:schemeClr val="tx1"/>
                </a:solidFill>
                <a:ea typeface="Source Han Sans CN" charset="0"/>
              </a:rPr>
              <a:t>Ruoyao Xi: </a:t>
            </a:r>
            <a:r>
              <a:rPr lang="zh-CN" altLang="en-US" sz="1800">
                <a:solidFill>
                  <a:schemeClr val="tx1"/>
                </a:solidFill>
                <a:ea typeface="Source Han Sans CN" charset="0"/>
              </a:rPr>
              <a:t>取消</a:t>
            </a:r>
            <a:r>
              <a:rPr lang="en-US" altLang="zh-CN" sz="1800">
                <a:solidFill>
                  <a:schemeClr val="tx1"/>
                </a:solidFill>
                <a:ea typeface="Source Han Sans CN" charset="0"/>
              </a:rPr>
              <a:t> __ARCH_WANT_NEW_STAT </a:t>
            </a:r>
            <a:r>
              <a:rPr lang="zh-CN" altLang="en-US" sz="1800">
                <a:solidFill>
                  <a:schemeClr val="tx1"/>
                </a:solidFill>
                <a:ea typeface="Source Han Sans CN" charset="0"/>
              </a:rPr>
              <a:t>定义（</a:t>
            </a:r>
            <a:r>
              <a:rPr lang="zh-CN" altLang="en-US" sz="1800">
                <a:solidFill>
                  <a:schemeClr val="tx1"/>
                </a:solidFill>
                <a:ea typeface="Source Han Sans CN" charset="0"/>
                <a:hlinkClick r:id="rId5"/>
              </a:rPr>
              <a:t>第 </a:t>
            </a:r>
            <a:r>
              <a:rPr lang="en-US" altLang="zh-CN" sz="1800">
                <a:solidFill>
                  <a:schemeClr val="tx1"/>
                </a:solidFill>
                <a:ea typeface="Source Han Sans CN" charset="0"/>
                <a:hlinkClick r:id="rId5"/>
              </a:rPr>
              <a:t>1 </a:t>
            </a:r>
            <a:r>
              <a:rPr lang="zh-CN" altLang="en-US" sz="1800">
                <a:solidFill>
                  <a:schemeClr val="tx1"/>
                </a:solidFill>
                <a:ea typeface="Source Han Sans CN" charset="0"/>
                <a:hlinkClick r:id="rId5"/>
              </a:rPr>
              <a:t>版</a:t>
            </a:r>
            <a:r>
              <a:rPr lang="zh-CN" altLang="en-US" sz="1800">
                <a:solidFill>
                  <a:schemeClr val="tx1"/>
                </a:solidFill>
                <a:ea typeface="Source Han Sans CN" charset="0"/>
              </a:rPr>
              <a:t>）</a:t>
            </a:r>
            <a:r>
              <a:rPr lang="en-US" altLang="zh-CN" sz="1800">
                <a:solidFill>
                  <a:schemeClr val="tx1"/>
                </a:solidFill>
                <a:ea typeface="Source Han Sans CN" charset="0"/>
              </a:rPr>
              <a:t>[ping]</a:t>
            </a:r>
            <a:endParaRPr lang="zh-CN" altLang="en-US" sz="1800">
              <a:solidFill>
                <a:schemeClr val="tx1"/>
              </a:solidFill>
              <a:ea typeface="Source Han Sans CN" charset="0"/>
            </a:endParaRPr>
          </a:p>
          <a:p>
            <a:r>
              <a:rPr lang="zh-CN" altLang="en-US" sz="1800">
                <a:solidFill>
                  <a:schemeClr val="tx1"/>
                </a:solidFill>
                <a:ea typeface="Source Han Sans CN" charset="0"/>
              </a:rPr>
              <a:t>架构专属特性更新</a:t>
            </a:r>
            <a:endParaRPr lang="zh-CN" altLang="en-US" sz="1800">
              <a:solidFill>
                <a:schemeClr val="tx1"/>
              </a:solidFill>
              <a:ea typeface="Source Han Sans CN" charset="0"/>
            </a:endParaRPr>
          </a:p>
          <a:p>
            <a:pPr lvl="1"/>
            <a:r>
              <a:rPr lang="en-US" altLang="zh-CN" sz="1800">
                <a:solidFill>
                  <a:schemeClr val="tx1"/>
                </a:solidFill>
                <a:ea typeface="Source Han Sans CN" charset="0"/>
              </a:rPr>
              <a:t>Huacai Chen: </a:t>
            </a:r>
            <a:r>
              <a:rPr lang="zh-CN" altLang="en-US" sz="1800">
                <a:solidFill>
                  <a:schemeClr val="tx1"/>
                </a:solidFill>
                <a:ea typeface="Source Han Sans CN" charset="0"/>
              </a:rPr>
              <a:t>对称多线程 </a:t>
            </a:r>
            <a:r>
              <a:rPr lang="en-US" altLang="zh-CN" sz="1800">
                <a:solidFill>
                  <a:schemeClr val="tx1"/>
                </a:solidFill>
                <a:ea typeface="Source Han Sans CN" charset="0"/>
              </a:rPr>
              <a:t>(SMT) </a:t>
            </a:r>
            <a:r>
              <a:rPr lang="zh-CN" altLang="en-US" sz="1800">
                <a:solidFill>
                  <a:schemeClr val="tx1"/>
                </a:solidFill>
                <a:ea typeface="Source Han Sans CN" charset="0"/>
              </a:rPr>
              <a:t>内核开关（</a:t>
            </a:r>
            <a:r>
              <a:rPr lang="zh-CN" altLang="en-US" sz="1800">
                <a:solidFill>
                  <a:schemeClr val="tx1"/>
                </a:solidFill>
                <a:ea typeface="Source Han Sans CN" charset="0"/>
                <a:hlinkClick r:id="rId6"/>
              </a:rPr>
              <a:t>第 </a:t>
            </a:r>
            <a:r>
              <a:rPr lang="en-US" altLang="zh-CN" sz="1800">
                <a:solidFill>
                  <a:schemeClr val="tx1"/>
                </a:solidFill>
                <a:ea typeface="Source Han Sans CN" charset="0"/>
                <a:hlinkClick r:id="rId6"/>
              </a:rPr>
              <a:t>1 </a:t>
            </a:r>
            <a:r>
              <a:rPr lang="zh-CN" altLang="en-US" sz="1800">
                <a:solidFill>
                  <a:schemeClr val="tx1"/>
                </a:solidFill>
                <a:ea typeface="Source Han Sans CN" charset="0"/>
                <a:hlinkClick r:id="rId6"/>
              </a:rPr>
              <a:t>版</a:t>
            </a:r>
            <a:r>
              <a:rPr lang="zh-CN" altLang="en-US" sz="1800">
                <a:solidFill>
                  <a:schemeClr val="tx1"/>
                </a:solidFill>
                <a:ea typeface="Source Han Sans CN" charset="0"/>
              </a:rPr>
              <a:t>）</a:t>
            </a:r>
            <a:endParaRPr lang="zh-CN" altLang="en-US" sz="1800">
              <a:solidFill>
                <a:schemeClr val="tx1"/>
              </a:solidFill>
              <a:ea typeface="Source Han Sans CN" charset="0"/>
            </a:endParaRPr>
          </a:p>
          <a:p>
            <a:r>
              <a:rPr lang="en-US" altLang="zh-CN" sz="1800">
                <a:solidFill>
                  <a:schemeClr val="tx1"/>
                </a:solidFill>
                <a:ea typeface="Source Han Sans CN" charset="0"/>
              </a:rPr>
              <a:t>KVM</a:t>
            </a:r>
            <a:r>
              <a:rPr lang="zh-CN" altLang="en-US" sz="1800">
                <a:solidFill>
                  <a:schemeClr val="tx1"/>
                </a:solidFill>
                <a:ea typeface="Source Han Sans CN" charset="0"/>
              </a:rPr>
              <a:t> 子系统</a:t>
            </a:r>
            <a:endParaRPr lang="zh-CN" altLang="en-US" sz="1800">
              <a:solidFill>
                <a:schemeClr val="tx1"/>
              </a:solidFill>
              <a:ea typeface="Source Han Sans CN" charset="0"/>
            </a:endParaRPr>
          </a:p>
          <a:p>
            <a:pPr lvl="1"/>
            <a:r>
              <a:rPr lang="en-US" altLang="zh-CN" sz="1800">
                <a:solidFill>
                  <a:schemeClr val="tx1"/>
                </a:solidFill>
                <a:ea typeface="Source Han Sans CN" charset="0"/>
              </a:rPr>
              <a:t>Bibo Mao: </a:t>
            </a:r>
            <a:r>
              <a:rPr lang="zh-CN" altLang="en-US" sz="1800">
                <a:solidFill>
                  <a:schemeClr val="tx1"/>
                </a:solidFill>
                <a:ea typeface="Source Han Sans CN" charset="0"/>
              </a:rPr>
              <a:t>新增</a:t>
            </a:r>
            <a:r>
              <a:rPr lang="en-US" altLang="zh-CN" sz="1800">
                <a:solidFill>
                  <a:schemeClr val="tx1"/>
                </a:solidFill>
                <a:ea typeface="Source Han Sans CN" charset="0"/>
              </a:rPr>
              <a:t> LA664 </a:t>
            </a:r>
            <a:r>
              <a:rPr lang="zh-CN" altLang="en-US" sz="1800">
                <a:solidFill>
                  <a:schemeClr val="tx1"/>
                </a:solidFill>
                <a:ea typeface="Source Han Sans CN" charset="0"/>
              </a:rPr>
              <a:t>相关</a:t>
            </a:r>
            <a:r>
              <a:rPr lang="en-US" altLang="zh-CN" sz="1800">
                <a:solidFill>
                  <a:schemeClr val="tx1"/>
                </a:solidFill>
                <a:ea typeface="Source Han Sans CN" charset="0"/>
              </a:rPr>
              <a:t> CPUCFG </a:t>
            </a:r>
            <a:r>
              <a:rPr lang="zh-CN" altLang="en-US" sz="1800">
                <a:solidFill>
                  <a:schemeClr val="tx1"/>
                </a:solidFill>
                <a:ea typeface="Source Han Sans CN" charset="0"/>
              </a:rPr>
              <a:t>掩码（</a:t>
            </a:r>
            <a:r>
              <a:rPr lang="zh-CN" altLang="en-US" sz="1800">
                <a:solidFill>
                  <a:schemeClr val="tx1"/>
                </a:solidFill>
                <a:ea typeface="Source Han Sans CN" charset="0"/>
                <a:hlinkClick r:id="rId7"/>
              </a:rPr>
              <a:t>第</a:t>
            </a:r>
            <a:r>
              <a:rPr lang="en-US" altLang="zh-CN" sz="1800">
                <a:solidFill>
                  <a:schemeClr val="tx1"/>
                </a:solidFill>
                <a:ea typeface="Source Han Sans CN" charset="0"/>
                <a:hlinkClick r:id="rId7"/>
              </a:rPr>
              <a:t> 3 </a:t>
            </a:r>
            <a:r>
              <a:rPr lang="zh-CN" altLang="en-US" sz="1800">
                <a:solidFill>
                  <a:schemeClr val="tx1"/>
                </a:solidFill>
                <a:ea typeface="Source Han Sans CN" charset="0"/>
                <a:hlinkClick r:id="rId7"/>
              </a:rPr>
              <a:t>版</a:t>
            </a:r>
            <a:r>
              <a:rPr lang="zh-CN" altLang="en-US" sz="1800">
                <a:solidFill>
                  <a:schemeClr val="tx1"/>
                </a:solidFill>
                <a:ea typeface="Source Han Sans CN" charset="0"/>
              </a:rPr>
              <a:t>）</a:t>
            </a:r>
            <a:endParaRPr lang="zh-CN" altLang="en-US" sz="1800">
              <a:solidFill>
                <a:schemeClr val="tx1"/>
              </a:solidFill>
              <a:ea typeface="Source Han Sans CN" charset="0"/>
            </a:endParaRPr>
          </a:p>
          <a:p>
            <a:pPr lvl="1"/>
            <a:r>
              <a:rPr lang="en-US" altLang="zh-CN" sz="1800">
                <a:solidFill>
                  <a:schemeClr val="tx1"/>
                </a:solidFill>
                <a:ea typeface="Source Han Sans CN" charset="0"/>
              </a:rPr>
              <a:t>Bibo</a:t>
            </a:r>
            <a:r>
              <a:rPr lang="zh-CN" altLang="en-US" sz="1800">
                <a:solidFill>
                  <a:schemeClr val="tx1"/>
                </a:solidFill>
                <a:ea typeface="Source Han Sans CN" charset="0"/>
              </a:rPr>
              <a:t> </a:t>
            </a:r>
            <a:r>
              <a:rPr lang="en-US" altLang="zh-CN" sz="1800">
                <a:solidFill>
                  <a:schemeClr val="tx1"/>
                </a:solidFill>
                <a:ea typeface="Source Han Sans CN" charset="0"/>
              </a:rPr>
              <a:t>Mao: FPU </a:t>
            </a:r>
            <a:r>
              <a:rPr lang="zh-CN" altLang="en-US" sz="1800">
                <a:solidFill>
                  <a:schemeClr val="tx1"/>
                </a:solidFill>
                <a:ea typeface="Source Han Sans CN" charset="0"/>
              </a:rPr>
              <a:t>延迟载入支持（</a:t>
            </a:r>
            <a:r>
              <a:rPr lang="zh-CN" altLang="en-US" sz="1800">
                <a:solidFill>
                  <a:schemeClr val="tx1"/>
                </a:solidFill>
                <a:ea typeface="Source Han Sans CN" charset="0"/>
                <a:hlinkClick r:id="rId8"/>
              </a:rPr>
              <a:t>第 </a:t>
            </a:r>
            <a:r>
              <a:rPr lang="en-US" altLang="zh-CN" sz="1800">
                <a:solidFill>
                  <a:schemeClr val="tx1"/>
                </a:solidFill>
                <a:ea typeface="Source Han Sans CN" charset="0"/>
                <a:hlinkClick r:id="rId8"/>
              </a:rPr>
              <a:t>3 </a:t>
            </a:r>
            <a:r>
              <a:rPr lang="zh-CN" altLang="en-US" sz="1800">
                <a:solidFill>
                  <a:schemeClr val="tx1"/>
                </a:solidFill>
                <a:ea typeface="Source Han Sans CN" charset="0"/>
                <a:hlinkClick r:id="rId8"/>
              </a:rPr>
              <a:t>版</a:t>
            </a:r>
            <a:r>
              <a:rPr lang="zh-CN" altLang="en-US" sz="1800">
                <a:solidFill>
                  <a:schemeClr val="tx1"/>
                </a:solidFill>
                <a:ea typeface="Source Han Sans CN" charset="0"/>
              </a:rPr>
              <a:t>）</a:t>
            </a:r>
            <a:endParaRPr lang="zh-CN" altLang="en-US" sz="1800">
              <a:solidFill>
                <a:schemeClr val="tx1"/>
              </a:solidFill>
              <a:ea typeface="Source Han Sans CN" charset="0"/>
            </a:endParaRPr>
          </a:p>
          <a:p>
            <a:pPr lvl="1"/>
            <a:r>
              <a:rPr lang="en-US" altLang="zh-CN" sz="1800">
                <a:solidFill>
                  <a:schemeClr val="tx1"/>
                </a:solidFill>
                <a:ea typeface="Source Han Sans CN" charset="0"/>
              </a:rPr>
              <a:t>Zixing</a:t>
            </a:r>
            <a:r>
              <a:rPr lang="zh-CN" altLang="en-US" sz="1800">
                <a:solidFill>
                  <a:schemeClr val="tx1"/>
                </a:solidFill>
                <a:ea typeface="Source Han Sans CN" charset="0"/>
              </a:rPr>
              <a:t> </a:t>
            </a:r>
            <a:r>
              <a:rPr lang="en-US" altLang="zh-CN" sz="1800">
                <a:solidFill>
                  <a:schemeClr val="tx1"/>
                </a:solidFill>
                <a:ea typeface="Source Han Sans CN" charset="0"/>
              </a:rPr>
              <a:t>Liu:</a:t>
            </a:r>
            <a:r>
              <a:rPr lang="zh-CN" altLang="en-US" sz="1800">
                <a:solidFill>
                  <a:schemeClr val="tx1"/>
                </a:solidFill>
                <a:ea typeface="Source Han Sans CN" charset="0"/>
              </a:rPr>
              <a:t> </a:t>
            </a:r>
            <a:r>
              <a:rPr lang="en-US" altLang="zh-CN" sz="1800">
                <a:solidFill>
                  <a:schemeClr val="tx1"/>
                </a:solidFill>
                <a:ea typeface="Source Han Sans CN" charset="0"/>
              </a:rPr>
              <a:t>KVM_GET_REG_LIST ioctl </a:t>
            </a:r>
            <a:r>
              <a:rPr lang="zh-CN" altLang="en-US" sz="1800">
                <a:solidFill>
                  <a:schemeClr val="tx1"/>
                </a:solidFill>
                <a:ea typeface="Source Han Sans CN" charset="0"/>
              </a:rPr>
              <a:t>支持（</a:t>
            </a:r>
            <a:r>
              <a:rPr lang="zh-CN" altLang="en-US" sz="1800">
                <a:solidFill>
                  <a:schemeClr val="tx1"/>
                </a:solidFill>
                <a:ea typeface="Source Han Sans CN" charset="0"/>
                <a:hlinkClick r:id="rId9"/>
              </a:rPr>
              <a:t>第 </a:t>
            </a:r>
            <a:r>
              <a:rPr lang="en-US" altLang="zh-CN" sz="1800">
                <a:solidFill>
                  <a:schemeClr val="tx1"/>
                </a:solidFill>
                <a:ea typeface="Source Han Sans CN" charset="0"/>
                <a:hlinkClick r:id="rId9"/>
              </a:rPr>
              <a:t>5 </a:t>
            </a:r>
            <a:r>
              <a:rPr lang="zh-CN" altLang="en-US" sz="1800">
                <a:solidFill>
                  <a:schemeClr val="tx1"/>
                </a:solidFill>
                <a:ea typeface="Source Han Sans CN" charset="0"/>
                <a:hlinkClick r:id="rId9"/>
              </a:rPr>
              <a:t>版</a:t>
            </a:r>
            <a:r>
              <a:rPr lang="zh-CN" altLang="en-US" sz="1800">
                <a:solidFill>
                  <a:schemeClr val="tx1"/>
                </a:solidFill>
                <a:ea typeface="Source Han Sans CN" charset="0"/>
              </a:rPr>
              <a:t>）</a:t>
            </a:r>
            <a:endParaRPr lang="zh-CN" altLang="en-US" sz="1800"/>
          </a:p>
        </p:txBody>
      </p:sp>
      <p:sp>
        <p:nvSpPr>
          <p:cNvPr id="4" name="Text Placeholder 3"/>
          <p:cNvSpPr>
            <a:spLocks noGrp="1"/>
          </p:cNvSpPr>
          <p:nvPr>
            <p:ph type="body" idx="10"/>
          </p:nvPr>
        </p:nvSpPr>
        <p:spPr/>
        <p:txBody>
          <a:bodyPr/>
          <a:p>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zh-CN"/>
              <a:t>Linux </a:t>
            </a:r>
            <a:r>
              <a:rPr lang="zh-CN" altLang="en-US"/>
              <a:t>内核（</a:t>
            </a:r>
            <a:r>
              <a:rPr lang="en-US" altLang="zh-CN">
                <a:cs typeface="Arial" panose="020B0604020202020204" pitchFamily="34" charset="0"/>
                <a:hlinkClick r:id="rId1"/>
              </a:rPr>
              <a:t>loongarch</a:t>
            </a:r>
            <a:r>
              <a:rPr lang="en-US" altLang="zh-CN">
                <a:cs typeface="Arial" panose="020B0604020202020204" pitchFamily="34" charset="0"/>
              </a:rPr>
              <a:t> </a:t>
            </a:r>
            <a:r>
              <a:rPr lang="zh-CN" altLang="en-US">
                <a:cs typeface="Arial" panose="020B0604020202020204" pitchFamily="34" charset="0"/>
              </a:rPr>
              <a:t>列表）</a:t>
            </a:r>
            <a:endParaRPr lang="zh-CN" altLang="en-US"/>
          </a:p>
        </p:txBody>
      </p:sp>
      <p:sp>
        <p:nvSpPr>
          <p:cNvPr id="3" name="Content Placeholder 2"/>
          <p:cNvSpPr>
            <a:spLocks noGrp="1"/>
          </p:cNvSpPr>
          <p:nvPr>
            <p:ph idx="1"/>
          </p:nvPr>
        </p:nvSpPr>
        <p:spPr>
          <a:xfrm>
            <a:off x="513999" y="1259762"/>
            <a:ext cx="11028975" cy="4657501"/>
          </a:xfrm>
        </p:spPr>
        <p:txBody>
          <a:bodyPr/>
          <a:p>
            <a:r>
              <a:rPr lang="zh-CN" altLang="en-US" sz="1800">
                <a:solidFill>
                  <a:schemeClr val="tx1"/>
                </a:solidFill>
                <a:ea typeface="Source Han Sans CN" charset="0"/>
              </a:rPr>
              <a:t>功能或代码修复</a:t>
            </a:r>
            <a:endParaRPr lang="zh-CN" altLang="en-US" sz="1800">
              <a:solidFill>
                <a:schemeClr val="tx1"/>
              </a:solidFill>
              <a:ea typeface="Source Han Sans CN" charset="0"/>
            </a:endParaRPr>
          </a:p>
          <a:p>
            <a:pPr lvl="1"/>
            <a:r>
              <a:rPr lang="en-US" altLang="zh-CN" sz="1800">
                <a:solidFill>
                  <a:schemeClr val="tx1"/>
                </a:solidFill>
                <a:ea typeface="Source Han Sans CN" charset="0"/>
              </a:rPr>
              <a:t>Hongliang</a:t>
            </a:r>
            <a:r>
              <a:rPr lang="zh-CN" altLang="en-US" sz="1800">
                <a:solidFill>
                  <a:schemeClr val="tx1"/>
                </a:solidFill>
                <a:ea typeface="Source Han Sans CN" charset="0"/>
              </a:rPr>
              <a:t> </a:t>
            </a:r>
            <a:r>
              <a:rPr lang="en-US" altLang="zh-CN" sz="1800">
                <a:solidFill>
                  <a:schemeClr val="tx1"/>
                </a:solidFill>
                <a:ea typeface="Source Han Sans CN" charset="0"/>
              </a:rPr>
              <a:t>Wang:</a:t>
            </a:r>
            <a:r>
              <a:rPr lang="zh-CN" altLang="en-US" sz="1800">
                <a:solidFill>
                  <a:schemeClr val="tx1"/>
                </a:solidFill>
                <a:ea typeface="Source Han Sans CN" charset="0"/>
              </a:rPr>
              <a:t> 支持不同平台上 </a:t>
            </a:r>
            <a:r>
              <a:rPr lang="en-US" altLang="zh-CN" sz="1800">
                <a:solidFill>
                  <a:schemeClr val="tx1"/>
                </a:solidFill>
                <a:ea typeface="Source Han Sans CN" charset="0"/>
              </a:rPr>
              <a:t>I2C </a:t>
            </a:r>
            <a:r>
              <a:rPr lang="zh-CN" altLang="en-US" sz="1800">
                <a:solidFill>
                  <a:schemeClr val="tx1"/>
                </a:solidFill>
                <a:ea typeface="Source Han Sans CN" charset="0"/>
              </a:rPr>
              <a:t>分频频率（</a:t>
            </a:r>
            <a:r>
              <a:rPr lang="zh-CN" altLang="en-US" sz="1800">
                <a:solidFill>
                  <a:schemeClr val="tx1"/>
                </a:solidFill>
                <a:ea typeface="Source Han Sans CN" charset="0"/>
                <a:hlinkClick r:id="rId2"/>
              </a:rPr>
              <a:t>第 </a:t>
            </a:r>
            <a:r>
              <a:rPr lang="en-US" altLang="zh-CN" sz="1800">
                <a:solidFill>
                  <a:schemeClr val="tx1"/>
                </a:solidFill>
                <a:ea typeface="Source Han Sans CN" charset="0"/>
                <a:hlinkClick r:id="rId2"/>
              </a:rPr>
              <a:t>1 </a:t>
            </a:r>
            <a:r>
              <a:rPr lang="zh-CN" altLang="en-US" sz="1800">
                <a:solidFill>
                  <a:schemeClr val="tx1"/>
                </a:solidFill>
                <a:ea typeface="Source Han Sans CN" charset="0"/>
                <a:hlinkClick r:id="rId2"/>
              </a:rPr>
              <a:t>版</a:t>
            </a:r>
            <a:r>
              <a:rPr lang="zh-CN" altLang="en-US" sz="1800">
                <a:solidFill>
                  <a:schemeClr val="tx1"/>
                </a:solidFill>
                <a:ea typeface="Source Han Sans CN" charset="0"/>
              </a:rPr>
              <a:t>）</a:t>
            </a:r>
            <a:endParaRPr lang="zh-CN" altLang="en-US" sz="1800">
              <a:solidFill>
                <a:schemeClr val="tx1"/>
              </a:solidFill>
              <a:ea typeface="Source Han Sans CN" charset="0"/>
            </a:endParaRPr>
          </a:p>
          <a:p>
            <a:pPr lvl="1"/>
            <a:r>
              <a:rPr lang="en-US" altLang="zh-CN" sz="1800">
                <a:solidFill>
                  <a:schemeClr val="tx1"/>
                </a:solidFill>
                <a:ea typeface="Source Han Sans CN" charset="0"/>
              </a:rPr>
              <a:t>Thomas Wei</a:t>
            </a:r>
            <a:r>
              <a:rPr lang="en-US" altLang="en-US" sz="1800">
                <a:solidFill>
                  <a:schemeClr val="tx1"/>
                </a:solidFill>
                <a:ea typeface="Source Han Sans CN" charset="0"/>
              </a:rPr>
              <a:t>ß</a:t>
            </a:r>
            <a:r>
              <a:rPr lang="en-US" altLang="zh-CN" sz="1800">
                <a:solidFill>
                  <a:schemeClr val="tx1"/>
                </a:solidFill>
                <a:ea typeface="Source Han Sans CN" charset="0"/>
              </a:rPr>
              <a:t>schuh: </a:t>
            </a:r>
            <a:r>
              <a:rPr lang="zh-CN" altLang="en-US" sz="1800">
                <a:solidFill>
                  <a:schemeClr val="tx1"/>
                </a:solidFill>
                <a:ea typeface="Source Han Sans CN" charset="0"/>
              </a:rPr>
              <a:t>仅在汇编器支持时启用 </a:t>
            </a:r>
            <a:r>
              <a:rPr lang="en-US" altLang="zh-CN" sz="1800">
                <a:solidFill>
                  <a:schemeClr val="tx1"/>
                </a:solidFill>
                <a:ea typeface="Source Han Sans CN" charset="0"/>
              </a:rPr>
              <a:t>SC.Q</a:t>
            </a:r>
            <a:r>
              <a:rPr lang="zh-CN" altLang="en-US" sz="1800">
                <a:solidFill>
                  <a:schemeClr val="tx1"/>
                </a:solidFill>
                <a:ea typeface="Source Han Sans CN" charset="0"/>
              </a:rPr>
              <a:t>（</a:t>
            </a:r>
            <a:r>
              <a:rPr lang="zh-CN" altLang="en-US" sz="1800">
                <a:solidFill>
                  <a:schemeClr val="tx1"/>
                </a:solidFill>
                <a:ea typeface="Source Han Sans CN" charset="0"/>
                <a:hlinkClick r:id="rId3"/>
              </a:rPr>
              <a:t>第 </a:t>
            </a:r>
            <a:r>
              <a:rPr lang="en-US" altLang="zh-CN" sz="1800">
                <a:solidFill>
                  <a:schemeClr val="tx1"/>
                </a:solidFill>
                <a:ea typeface="Source Han Sans CN" charset="0"/>
                <a:hlinkClick r:id="rId3"/>
              </a:rPr>
              <a:t>1 </a:t>
            </a:r>
            <a:r>
              <a:rPr lang="zh-CN" altLang="en-US" sz="1800">
                <a:solidFill>
                  <a:schemeClr val="tx1"/>
                </a:solidFill>
                <a:ea typeface="Source Han Sans CN" charset="0"/>
                <a:hlinkClick r:id="rId3"/>
              </a:rPr>
              <a:t>版</a:t>
            </a:r>
            <a:r>
              <a:rPr lang="zh-CN" altLang="en-US" sz="1800">
                <a:solidFill>
                  <a:schemeClr val="tx1"/>
                </a:solidFill>
                <a:ea typeface="Source Han Sans CN" charset="0"/>
              </a:rPr>
              <a:t>）</a:t>
            </a:r>
            <a:endParaRPr lang="zh-CN" altLang="en-US" sz="1800">
              <a:solidFill>
                <a:schemeClr val="tx1"/>
              </a:solidFill>
              <a:ea typeface="Source Han Sans CN" charset="0"/>
            </a:endParaRPr>
          </a:p>
          <a:p>
            <a:pPr lvl="1"/>
            <a:r>
              <a:rPr lang="en-US" altLang="zh-CN" sz="1800">
                <a:solidFill>
                  <a:schemeClr val="tx1"/>
                </a:solidFill>
                <a:ea typeface="Source Han Sans CN" charset="0"/>
              </a:rPr>
              <a:t>Ruoyao</a:t>
            </a:r>
            <a:r>
              <a:rPr lang="zh-CN" altLang="en-US" sz="1800">
                <a:solidFill>
                  <a:schemeClr val="tx1"/>
                </a:solidFill>
                <a:ea typeface="Source Han Sans CN" charset="0"/>
              </a:rPr>
              <a:t> </a:t>
            </a:r>
            <a:r>
              <a:rPr lang="en-US" altLang="zh-CN" sz="1800">
                <a:solidFill>
                  <a:schemeClr val="tx1"/>
                </a:solidFill>
                <a:ea typeface="Source Han Sans CN" charset="0"/>
              </a:rPr>
              <a:t>Xi: </a:t>
            </a:r>
            <a:r>
              <a:rPr lang="zh-CN" altLang="en-US" sz="1800">
                <a:solidFill>
                  <a:schemeClr val="tx1"/>
                </a:solidFill>
                <a:ea typeface="Source Han Sans CN" charset="0"/>
              </a:rPr>
              <a:t>修复 </a:t>
            </a:r>
            <a:r>
              <a:rPr lang="en-US" altLang="zh-CN" sz="1800">
                <a:solidFill>
                  <a:schemeClr val="tx1"/>
                </a:solidFill>
                <a:ea typeface="Source Han Sans CN" charset="0"/>
              </a:rPr>
              <a:t>!CONFIG_COMPAT </a:t>
            </a:r>
            <a:r>
              <a:rPr lang="zh-CN" altLang="en-US" sz="1800">
                <a:solidFill>
                  <a:schemeClr val="tx1"/>
                </a:solidFill>
                <a:ea typeface="Source Han Sans CN" charset="0"/>
              </a:rPr>
              <a:t>时 </a:t>
            </a:r>
            <a:r>
              <a:rPr lang="en-US" altLang="zh-CN" sz="1800">
                <a:solidFill>
                  <a:schemeClr val="tx1"/>
                </a:solidFill>
                <a:ea typeface="Source Han Sans CN" charset="0"/>
              </a:rPr>
              <a:t>rust_binder </a:t>
            </a:r>
            <a:r>
              <a:rPr lang="zh-CN" altLang="en-US" sz="1800">
                <a:solidFill>
                  <a:schemeClr val="tx1"/>
                </a:solidFill>
                <a:ea typeface="Source Han Sans CN" charset="0"/>
              </a:rPr>
              <a:t>无法构建的问题（</a:t>
            </a:r>
            <a:r>
              <a:rPr lang="zh-CN" altLang="en-US" sz="1800">
                <a:solidFill>
                  <a:schemeClr val="tx1"/>
                </a:solidFill>
                <a:ea typeface="Source Han Sans CN" charset="0"/>
                <a:hlinkClick r:id="rId4"/>
              </a:rPr>
              <a:t>第 </a:t>
            </a:r>
            <a:r>
              <a:rPr lang="en-US" altLang="zh-CN" sz="1800">
                <a:solidFill>
                  <a:schemeClr val="tx1"/>
                </a:solidFill>
                <a:ea typeface="Source Han Sans CN" charset="0"/>
                <a:hlinkClick r:id="rId4"/>
              </a:rPr>
              <a:t>2 </a:t>
            </a:r>
            <a:r>
              <a:rPr lang="zh-CN" altLang="en-US" sz="1800">
                <a:solidFill>
                  <a:schemeClr val="tx1"/>
                </a:solidFill>
                <a:ea typeface="Source Han Sans CN" charset="0"/>
                <a:hlinkClick r:id="rId4"/>
              </a:rPr>
              <a:t>版</a:t>
            </a:r>
            <a:r>
              <a:rPr lang="zh-CN" altLang="en-US" sz="1800">
                <a:solidFill>
                  <a:schemeClr val="tx1"/>
                </a:solidFill>
                <a:ea typeface="Source Han Sans CN" charset="0"/>
              </a:rPr>
              <a:t>）</a:t>
            </a:r>
            <a:endParaRPr lang="zh-CN" altLang="en-US" sz="1800">
              <a:solidFill>
                <a:schemeClr val="tx1"/>
              </a:solidFill>
              <a:ea typeface="Source Han Sans CN" charset="0"/>
            </a:endParaRPr>
          </a:p>
          <a:p>
            <a:pPr lvl="1"/>
            <a:r>
              <a:rPr lang="en-US" altLang="zh-CN" sz="1800">
                <a:solidFill>
                  <a:schemeClr val="tx1"/>
                </a:solidFill>
                <a:ea typeface="Source Han Sans CN" charset="0"/>
              </a:rPr>
              <a:t>Ruoyao</a:t>
            </a:r>
            <a:r>
              <a:rPr lang="zh-CN" altLang="en-US" sz="1800">
                <a:solidFill>
                  <a:schemeClr val="tx1"/>
                </a:solidFill>
                <a:ea typeface="Source Han Sans CN" charset="0"/>
              </a:rPr>
              <a:t> </a:t>
            </a:r>
            <a:r>
              <a:rPr lang="en-US" altLang="zh-CN" sz="1800">
                <a:solidFill>
                  <a:schemeClr val="tx1"/>
                </a:solidFill>
                <a:ea typeface="Source Han Sans CN" charset="0"/>
              </a:rPr>
              <a:t>Xi:</a:t>
            </a:r>
            <a:r>
              <a:rPr lang="zh-CN" altLang="en-US" sz="1800">
                <a:solidFill>
                  <a:schemeClr val="tx1"/>
                </a:solidFill>
                <a:ea typeface="Source Han Sans CN" charset="0"/>
              </a:rPr>
              <a:t> 修复 </a:t>
            </a:r>
            <a:r>
              <a:rPr lang="en-US" altLang="zh-CN" sz="1800">
                <a:solidFill>
                  <a:schemeClr val="tx1"/>
                </a:solidFill>
                <a:ea typeface="Source Han Sans CN" charset="0"/>
              </a:rPr>
              <a:t>GNU_EH_FRAME </a:t>
            </a:r>
            <a:r>
              <a:rPr lang="zh-CN" altLang="en-US" sz="1800">
                <a:solidFill>
                  <a:schemeClr val="tx1"/>
                </a:solidFill>
                <a:ea typeface="Source Han Sans CN" charset="0"/>
              </a:rPr>
              <a:t>生成（</a:t>
            </a:r>
            <a:r>
              <a:rPr lang="zh-CN" altLang="en-US" sz="1800">
                <a:solidFill>
                  <a:schemeClr val="tx1"/>
                </a:solidFill>
                <a:ea typeface="Source Han Sans CN" charset="0"/>
                <a:hlinkClick r:id="rId5"/>
              </a:rPr>
              <a:t>第 </a:t>
            </a:r>
            <a:r>
              <a:rPr lang="en-US" altLang="zh-CN" sz="1800">
                <a:solidFill>
                  <a:schemeClr val="tx1"/>
                </a:solidFill>
                <a:ea typeface="Source Han Sans CN" charset="0"/>
                <a:hlinkClick r:id="rId5"/>
              </a:rPr>
              <a:t>1 </a:t>
            </a:r>
            <a:r>
              <a:rPr lang="zh-CN" altLang="en-US" sz="1800">
                <a:solidFill>
                  <a:schemeClr val="tx1"/>
                </a:solidFill>
                <a:ea typeface="Source Han Sans CN" charset="0"/>
                <a:hlinkClick r:id="rId5"/>
              </a:rPr>
              <a:t>版</a:t>
            </a:r>
            <a:r>
              <a:rPr lang="zh-CN" altLang="en-US" sz="1800">
                <a:solidFill>
                  <a:schemeClr val="tx1"/>
                </a:solidFill>
                <a:ea typeface="Source Han Sans CN" charset="0"/>
              </a:rPr>
              <a:t>）</a:t>
            </a:r>
            <a:endParaRPr lang="zh-CN" altLang="en-US" sz="1800">
              <a:solidFill>
                <a:schemeClr val="tx1"/>
              </a:solidFill>
              <a:ea typeface="Source Han Sans CN" charset="0"/>
            </a:endParaRPr>
          </a:p>
          <a:p>
            <a:pPr lvl="1"/>
            <a:r>
              <a:rPr lang="en-US" altLang="zh-CN" sz="1800">
                <a:solidFill>
                  <a:schemeClr val="tx1"/>
                </a:solidFill>
                <a:ea typeface="Source Han Sans CN" charset="0"/>
              </a:rPr>
              <a:t>Ruoyao</a:t>
            </a:r>
            <a:r>
              <a:rPr lang="zh-CN" altLang="en-US" sz="1800">
                <a:solidFill>
                  <a:schemeClr val="tx1"/>
                </a:solidFill>
                <a:ea typeface="Source Han Sans CN" charset="0"/>
              </a:rPr>
              <a:t> </a:t>
            </a:r>
            <a:r>
              <a:rPr lang="en-US" altLang="zh-CN" sz="1800">
                <a:solidFill>
                  <a:schemeClr val="tx1"/>
                </a:solidFill>
                <a:ea typeface="Source Han Sans CN" charset="0"/>
              </a:rPr>
              <a:t>Xi:</a:t>
            </a:r>
            <a:r>
              <a:rPr lang="zh-CN" altLang="en-US" sz="1800">
                <a:solidFill>
                  <a:schemeClr val="tx1"/>
                </a:solidFill>
                <a:ea typeface="Source Han Sans CN" charset="0"/>
              </a:rPr>
              <a:t> 修复抢占代码中错误引入 </a:t>
            </a:r>
            <a:r>
              <a:rPr lang="en-US" altLang="zh-CN" sz="1800">
                <a:solidFill>
                  <a:schemeClr val="tx1"/>
                </a:solidFill>
                <a:ea typeface="Source Han Sans CN" charset="0"/>
              </a:rPr>
              <a:t>smp_processor_id() </a:t>
            </a:r>
            <a:r>
              <a:rPr lang="zh-CN" altLang="en-US" sz="1800">
                <a:solidFill>
                  <a:schemeClr val="tx1"/>
                </a:solidFill>
                <a:ea typeface="Source Han Sans CN" charset="0"/>
              </a:rPr>
              <a:t>的问题（</a:t>
            </a:r>
            <a:r>
              <a:rPr lang="zh-CN" altLang="en-US" sz="1800">
                <a:solidFill>
                  <a:schemeClr val="tx1"/>
                </a:solidFill>
                <a:ea typeface="Source Han Sans CN" charset="0"/>
                <a:hlinkClick r:id="rId6"/>
              </a:rPr>
              <a:t>第 </a:t>
            </a:r>
            <a:r>
              <a:rPr lang="en-US" altLang="zh-CN" sz="1800">
                <a:solidFill>
                  <a:schemeClr val="tx1"/>
                </a:solidFill>
                <a:ea typeface="Source Han Sans CN" charset="0"/>
                <a:hlinkClick r:id="rId6"/>
              </a:rPr>
              <a:t>1 </a:t>
            </a:r>
            <a:r>
              <a:rPr lang="zh-CN" altLang="en-US" sz="1800">
                <a:solidFill>
                  <a:schemeClr val="tx1"/>
                </a:solidFill>
                <a:ea typeface="Source Han Sans CN" charset="0"/>
                <a:hlinkClick r:id="rId6"/>
              </a:rPr>
              <a:t>版</a:t>
            </a:r>
            <a:r>
              <a:rPr lang="zh-CN" altLang="en-US" sz="1800">
                <a:solidFill>
                  <a:schemeClr val="tx1"/>
                </a:solidFill>
                <a:ea typeface="Source Han Sans CN" charset="0"/>
              </a:rPr>
              <a:t>）</a:t>
            </a:r>
            <a:endParaRPr lang="zh-CN" altLang="en-US" sz="1800">
              <a:solidFill>
                <a:schemeClr val="tx1"/>
              </a:solidFill>
              <a:ea typeface="Source Han Sans CN" charset="0"/>
            </a:endParaRPr>
          </a:p>
          <a:p>
            <a:r>
              <a:rPr lang="zh-CN" altLang="en-US" sz="1800">
                <a:solidFill>
                  <a:schemeClr val="tx1"/>
                </a:solidFill>
                <a:ea typeface="Source Han Sans CN" charset="0"/>
              </a:rPr>
              <a:t>代码重构</a:t>
            </a:r>
            <a:endParaRPr lang="zh-CN" altLang="en-US" sz="1800">
              <a:solidFill>
                <a:schemeClr val="tx1"/>
              </a:solidFill>
              <a:ea typeface="Source Han Sans CN" charset="0"/>
            </a:endParaRPr>
          </a:p>
          <a:p>
            <a:pPr lvl="1"/>
            <a:r>
              <a:rPr lang="en-US" altLang="zh-CN" sz="1800">
                <a:solidFill>
                  <a:schemeClr val="tx1"/>
                </a:solidFill>
                <a:ea typeface="Source Han Sans CN" charset="0"/>
              </a:rPr>
              <a:t>George</a:t>
            </a:r>
            <a:r>
              <a:rPr lang="zh-CN" altLang="en-US" sz="1800">
                <a:solidFill>
                  <a:schemeClr val="tx1"/>
                </a:solidFill>
                <a:ea typeface="Source Han Sans CN" charset="0"/>
              </a:rPr>
              <a:t> </a:t>
            </a:r>
            <a:r>
              <a:rPr lang="en-US" altLang="zh-CN" sz="1800">
                <a:solidFill>
                  <a:schemeClr val="tx1"/>
                </a:solidFill>
                <a:ea typeface="Source Han Sans CN" charset="0"/>
              </a:rPr>
              <a:t>Guo:</a:t>
            </a:r>
            <a:r>
              <a:rPr lang="zh-CN" altLang="en-US" sz="1800">
                <a:solidFill>
                  <a:schemeClr val="tx1"/>
                </a:solidFill>
                <a:ea typeface="Source Han Sans CN" charset="0"/>
              </a:rPr>
              <a:t> 简化 </a:t>
            </a:r>
            <a:r>
              <a:rPr lang="en-US" altLang="zh-CN" sz="1800">
                <a:solidFill>
                  <a:schemeClr val="tx1"/>
                </a:solidFill>
                <a:ea typeface="Source Han Sans CN" charset="0"/>
              </a:rPr>
              <a:t>show_cpuinfo()</a:t>
            </a:r>
            <a:r>
              <a:rPr lang="zh-CN" altLang="en-US" sz="1800">
                <a:solidFill>
                  <a:schemeClr val="tx1"/>
                </a:solidFill>
                <a:ea typeface="Source Han Sans CN" charset="0"/>
              </a:rPr>
              <a:t> 代码（</a:t>
            </a:r>
            <a:r>
              <a:rPr lang="zh-CN" altLang="en-US" sz="1800">
                <a:solidFill>
                  <a:schemeClr val="tx1"/>
                </a:solidFill>
                <a:ea typeface="Source Han Sans CN" charset="0"/>
                <a:hlinkClick r:id="rId7"/>
              </a:rPr>
              <a:t>第 </a:t>
            </a:r>
            <a:r>
              <a:rPr lang="en-US" altLang="zh-CN" sz="1800">
                <a:solidFill>
                  <a:schemeClr val="tx1"/>
                </a:solidFill>
                <a:ea typeface="Source Han Sans CN" charset="0"/>
                <a:hlinkClick r:id="rId7"/>
              </a:rPr>
              <a:t>1</a:t>
            </a:r>
            <a:r>
              <a:rPr lang="zh-CN" altLang="en-US" sz="1800">
                <a:solidFill>
                  <a:schemeClr val="tx1"/>
                </a:solidFill>
                <a:ea typeface="Source Han Sans CN" charset="0"/>
                <a:hlinkClick r:id="rId7"/>
              </a:rPr>
              <a:t> 版</a:t>
            </a:r>
            <a:r>
              <a:rPr lang="zh-CN" altLang="en-US" sz="1800">
                <a:solidFill>
                  <a:schemeClr val="tx1"/>
                </a:solidFill>
                <a:ea typeface="Source Han Sans CN" charset="0"/>
              </a:rPr>
              <a:t>）</a:t>
            </a:r>
            <a:endParaRPr lang="zh-CN" altLang="en-US" sz="1800"/>
          </a:p>
        </p:txBody>
      </p:sp>
      <p:sp>
        <p:nvSpPr>
          <p:cNvPr id="4" name="Text Placeholder 3"/>
          <p:cNvSpPr>
            <a:spLocks noGrp="1"/>
          </p:cNvSpPr>
          <p:nvPr>
            <p:ph type="body" idx="10"/>
          </p:nvPr>
        </p:nvSpPr>
        <p:spPr/>
        <p:txBody>
          <a:bodyPr/>
          <a:p>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SkiaSharp</a:t>
            </a:r>
            <a:endParaRPr lang="zh-CN" altLang="en-US"/>
          </a:p>
        </p:txBody>
      </p:sp>
      <p:sp>
        <p:nvSpPr>
          <p:cNvPr id="3" name="内容占位符 2"/>
          <p:cNvSpPr>
            <a:spLocks noGrp="1"/>
          </p:cNvSpPr>
          <p:nvPr>
            <p:ph idx="1"/>
          </p:nvPr>
        </p:nvSpPr>
        <p:spPr/>
        <p:txBody>
          <a:bodyPr/>
          <a:p>
            <a:r>
              <a:rPr lang="en-US" altLang="zh-CN"/>
              <a:t>xry111 </a:t>
            </a:r>
            <a:r>
              <a:rPr lang="zh-CN" altLang="en-US"/>
              <a:t>提出从 </a:t>
            </a:r>
            <a:r>
              <a:rPr lang="en-US" altLang="zh-CN"/>
              <a:t>Skia </a:t>
            </a:r>
            <a:r>
              <a:rPr lang="zh-CN" altLang="en-US"/>
              <a:t>主线回合 </a:t>
            </a:r>
            <a:r>
              <a:rPr lang="en-US" altLang="zh-CN"/>
              <a:t>libpng </a:t>
            </a:r>
            <a:r>
              <a:rPr lang="zh-CN" altLang="en-US"/>
              <a:t>构建系统的一项更改，以解决龙架构上链接器报告找不到符号的问题</a:t>
            </a:r>
            <a:endParaRPr lang="zh-CN" altLang="en-US"/>
          </a:p>
          <a:p>
            <a:r>
              <a:rPr lang="zh-CN" altLang="en-US"/>
              <a:t>原 </a:t>
            </a:r>
            <a:r>
              <a:rPr lang="en-US" altLang="zh-CN"/>
              <a:t>bug </a:t>
            </a:r>
            <a:r>
              <a:rPr lang="zh-CN" altLang="en-US"/>
              <a:t>报告存在严重的误导性，且看上去像是 </a:t>
            </a:r>
            <a:r>
              <a:rPr lang="en-US" altLang="zh-CN"/>
              <a:t>trolling</a:t>
            </a:r>
            <a:r>
              <a:rPr lang="zh-CN" altLang="en-US"/>
              <a:t>：</a:t>
            </a:r>
            <a:endParaRPr lang="zh-CN" altLang="en-US"/>
          </a:p>
          <a:p>
            <a:pPr lvl="1"/>
            <a:r>
              <a:rPr lang="zh-CN" altLang="en-US"/>
              <a:t>没有给出链接器的原始错误消息</a:t>
            </a:r>
            <a:endParaRPr lang="zh-CN" altLang="en-US"/>
          </a:p>
          <a:p>
            <a:pPr lvl="1"/>
            <a:r>
              <a:rPr lang="zh-CN" altLang="en-US"/>
              <a:t>错误解读 </a:t>
            </a:r>
            <a:r>
              <a:rPr lang="en-US" altLang="zh-CN"/>
              <a:t>LoongArch</a:t>
            </a:r>
            <a:r>
              <a:rPr lang="zh-CN" altLang="en-US"/>
              <a:t> </a:t>
            </a:r>
            <a:r>
              <a:rPr lang="en-US" altLang="zh-CN"/>
              <a:t>Software</a:t>
            </a:r>
            <a:r>
              <a:rPr lang="zh-CN" altLang="en-US"/>
              <a:t> </a:t>
            </a:r>
            <a:r>
              <a:rPr lang="en-US" altLang="zh-CN"/>
              <a:t>Development</a:t>
            </a:r>
            <a:r>
              <a:rPr lang="zh-CN" altLang="en-US"/>
              <a:t> </a:t>
            </a:r>
            <a:r>
              <a:rPr lang="en-US" altLang="zh-CN"/>
              <a:t>Convention</a:t>
            </a:r>
            <a:r>
              <a:rPr lang="zh-CN" altLang="en-US"/>
              <a:t> 手册，搞出了非常离谱的“一切软件都要做 </a:t>
            </a:r>
            <a:r>
              <a:rPr lang="en-US" altLang="zh-CN"/>
              <a:t>LSX </a:t>
            </a:r>
            <a:r>
              <a:rPr lang="zh-CN" altLang="en-US"/>
              <a:t>优化”理论</a:t>
            </a:r>
            <a:endParaRPr lang="zh-CN" altLang="en-US"/>
          </a:p>
          <a:p>
            <a:pPr lvl="1"/>
            <a:r>
              <a:rPr lang="zh-CN" altLang="en-US"/>
              <a:t>在上述错误理论基础上，要求上游回合大量提交（给出的列表却不包含应该回合的那个提交！）</a:t>
            </a:r>
            <a:endParaRPr lang="zh-CN" altLang="en-US"/>
          </a:p>
          <a:p>
            <a:pPr lvl="1"/>
            <a:r>
              <a:rPr lang="zh-CN" altLang="en-US"/>
              <a:t>开发者一定要会开发……</a:t>
            </a:r>
            <a:endParaRPr lang="zh-CN" altLang="en-US"/>
          </a:p>
        </p:txBody>
      </p:sp>
      <p:sp>
        <p:nvSpPr>
          <p:cNvPr id="4" name="文本占位符 3"/>
          <p:cNvSpPr>
            <a:spLocks noGrp="1"/>
          </p:cNvSpPr>
          <p:nvPr>
            <p:ph type="body" idx="10"/>
          </p:nvPr>
        </p:nvSpPr>
        <p:spPr/>
        <p:txBody>
          <a:bodyPr/>
          <a:p>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39" name=""/>
        <p:cNvGrpSpPr/>
        <p:nvPr/>
      </p:nvGrpSpPr>
      <p:grpSpPr/>
      <p:sp>
        <p:nvSpPr>
          <p:cNvPr id="1048607" name="标题 1"/>
          <p:cNvSpPr>
            <a:spLocks noGrp="1"/>
          </p:cNvSpPr>
          <p:nvPr>
            <p:ph type="ctrTitle"/>
          </p:nvPr>
        </p:nvSpPr>
        <p:spPr>
          <a:xfrm>
            <a:off x="2420631" y="2236332"/>
            <a:ext cx="9923769" cy="1229761"/>
          </a:xfrm>
        </p:spPr>
        <p:txBody>
          <a:bodyPr/>
          <a:p>
            <a:r>
              <a:rPr lang="zh-CN" altLang="en-US" sz="7200">
                <a:solidFill>
                  <a:schemeClr val="tx1"/>
                </a:solidFill>
              </a:rPr>
              <a:t>快速报告</a:t>
            </a:r>
            <a:endParaRPr lang="zh-CN" altLang="en-US"/>
          </a:p>
        </p:txBody>
      </p:sp>
      <p:sp>
        <p:nvSpPr>
          <p:cNvPr id="2" name="副标题 1"/>
          <p:cNvSpPr/>
          <p:nvPr>
            <p:ph type="subTitle" idx="1"/>
          </p:nvPr>
        </p:nvSpPr>
        <p:spPr>
          <a:xfrm>
            <a:off x="2420684" y="3294697"/>
            <a:ext cx="4418126" cy="497923"/>
          </a:xfrm>
        </p:spPr>
        <p:txBody>
          <a:bodyPr/>
          <a:p>
            <a:r>
              <a:rPr lang="zh-CN" altLang="en-US" sz="2800">
                <a:solidFill>
                  <a:schemeClr val="tx1"/>
                </a:solidFill>
                <a:ea typeface="Source Han Sans CN" charset="0"/>
              </a:rPr>
              <a:t>龙架构发行版动向</a:t>
            </a:r>
            <a:endParaRPr lang="zh-CN" altLang="en-US" sz="2800"/>
          </a:p>
        </p:txBody>
      </p:sp>
      <p:sp>
        <p:nvSpPr>
          <p:cNvPr id="1048609" name="文本占位符 3"/>
          <p:cNvSpPr>
            <a:spLocks noGrp="1"/>
          </p:cNvSpPr>
          <p:nvPr>
            <p:ph type="body" idx="10"/>
          </p:nvPr>
        </p:nvSpPr>
        <p:spPr>
          <a:xfrm>
            <a:off x="1652905" y="6353175"/>
            <a:ext cx="2215247" cy="367665"/>
          </a:xfrm>
        </p:spPr>
        <p:txBody>
          <a:bodyPr/>
          <a:p>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tx1"/>
                </a:solidFill>
              </a:rPr>
              <a:t>发行版维护贴士</a:t>
            </a:r>
            <a:endParaRPr lang="zh-CN" altLang="en-US"/>
          </a:p>
        </p:txBody>
      </p:sp>
      <p:sp>
        <p:nvSpPr>
          <p:cNvPr id="3" name="内容占位符 2">
            <a:hlinkClick r:id="rId1"/>
          </p:cNvPr>
          <p:cNvSpPr>
            <a:spLocks noGrp="1"/>
          </p:cNvSpPr>
          <p:nvPr>
            <p:ph idx="1"/>
          </p:nvPr>
        </p:nvSpPr>
        <p:spPr>
          <a:xfrm>
            <a:off x="513999" y="1259762"/>
            <a:ext cx="12008443" cy="5093450"/>
          </a:xfrm>
        </p:spPr>
        <p:txBody>
          <a:bodyPr/>
          <a:p>
            <a:pPr>
              <a:lnSpc>
                <a:spcPct val="90000"/>
              </a:lnSpc>
            </a:pPr>
            <a:r>
              <a:rPr lang="en-US" altLang="zh-CN" sz="2000"/>
              <a:t>Linux 7.0 </a:t>
            </a:r>
            <a:r>
              <a:rPr lang="zh-CN" altLang="en-US" sz="2000"/>
              <a:t>更新后，</a:t>
            </a:r>
            <a:r>
              <a:rPr lang="en-US" altLang="zh-CN" sz="2000">
                <a:cs typeface="Arial" panose="020B0604020202020204" pitchFamily="34" charset="0"/>
              </a:rPr>
              <a:t>2K3000/3B6000M </a:t>
            </a:r>
            <a:r>
              <a:rPr lang="zh-CN" altLang="en-US" sz="2000">
                <a:cs typeface="Arial" panose="020B0604020202020204" pitchFamily="34" charset="0"/>
              </a:rPr>
              <a:t>平台可能无法启动，猜测是 </a:t>
            </a:r>
            <a:r>
              <a:rPr lang="zh-CN" altLang="en-US" sz="2000">
                <a:solidFill>
                  <a:schemeClr val="tx1"/>
                </a:solidFill>
                <a:ea typeface="Source Han Sans CN" charset="0"/>
                <a:cs typeface="Arial" panose="020B0604020202020204" pitchFamily="34" charset="0"/>
              </a:rPr>
              <a:t>s</a:t>
            </a:r>
            <a:r>
              <a:rPr lang="en-US" altLang="zh-CN" sz="2000">
                <a:solidFill>
                  <a:schemeClr val="tx1"/>
                </a:solidFill>
                <a:ea typeface="Source Han Sans CN" charset="0"/>
                <a:cs typeface="Arial" panose="020B0604020202020204" pitchFamily="34" charset="0"/>
              </a:rPr>
              <a:t>c.q </a:t>
            </a:r>
            <a:r>
              <a:rPr lang="zh-CN" altLang="en-US" sz="2000">
                <a:solidFill>
                  <a:schemeClr val="tx1"/>
                </a:solidFill>
                <a:ea typeface="Source Han Sans CN" charset="0"/>
                <a:cs typeface="Arial" panose="020B0604020202020204" pitchFamily="34" charset="0"/>
              </a:rPr>
              <a:t>指令</a:t>
            </a:r>
            <a:br>
              <a:rPr lang="zh-CN" altLang="en-US" sz="2000">
                <a:solidFill>
                  <a:schemeClr val="tx1"/>
                </a:solidFill>
                <a:ea typeface="Source Han Sans CN" charset="0"/>
                <a:cs typeface="Arial" panose="020B0604020202020204" pitchFamily="34" charset="0"/>
              </a:rPr>
            </a:br>
            <a:r>
              <a:rPr lang="zh-CN" altLang="en-US" sz="2000">
                <a:solidFill>
                  <a:schemeClr val="tx1"/>
                </a:solidFill>
                <a:ea typeface="Source Han Sans CN" charset="0"/>
                <a:cs typeface="Arial" panose="020B0604020202020204" pitchFamily="34" charset="0"/>
              </a:rPr>
              <a:t>可能向内存写入错误数据导致的，可参考如下补丁：</a:t>
            </a:r>
            <a:br>
              <a:rPr lang="zh-CN" altLang="en-US" sz="1800">
                <a:solidFill>
                  <a:schemeClr val="tx1"/>
                </a:solidFill>
                <a:ea typeface="Source Han Sans CN" charset="0"/>
                <a:cs typeface="Arial" panose="020B0604020202020204" pitchFamily="34" charset="0"/>
              </a:rPr>
            </a:br>
            <a:endParaRPr lang="zh-CN" altLang="en-US" sz="1800">
              <a:cs typeface="Arial" panose="020B0604020202020204" pitchFamily="34" charset="0"/>
            </a:endParaRPr>
          </a:p>
          <a:p>
            <a:pPr marL="0" indent="457200">
              <a:lnSpc>
                <a:spcPct val="90000"/>
              </a:lnSpc>
              <a:buNone/>
            </a:pPr>
            <a:r>
              <a:rPr lang="en-US" altLang="zh-CN" sz="1800">
                <a:solidFill>
                  <a:schemeClr val="tx1"/>
                </a:solidFill>
                <a:latin typeface="Fira Code" charset="0"/>
                <a:ea typeface="Fira Code" charset="0"/>
                <a:cs typeface="Fira Code" charset="0"/>
              </a:rPr>
              <a:t>diff </a:t>
            </a:r>
            <a:r>
              <a:rPr lang="zh-CN" altLang="en-US" sz="1800">
                <a:solidFill>
                  <a:schemeClr val="tx1"/>
                </a:solidFill>
                <a:latin typeface="Fira Code" charset="0"/>
                <a:ea typeface="Fira Code" charset="0"/>
                <a:cs typeface="Fira Code" charset="0"/>
              </a:rPr>
              <a:t>--</a:t>
            </a:r>
            <a:r>
              <a:rPr lang="en-US" altLang="zh-CN" sz="1800">
                <a:solidFill>
                  <a:schemeClr val="tx1"/>
                </a:solidFill>
                <a:latin typeface="Fira Code" charset="0"/>
                <a:ea typeface="Fira Code" charset="0"/>
                <a:cs typeface="Fira Code" charset="0"/>
              </a:rPr>
              <a:t>git a/arch/loongarch/kernel/cpu</a:t>
            </a:r>
            <a:r>
              <a:rPr lang="zh-CN" altLang="en-US" sz="1800">
                <a:solidFill>
                  <a:schemeClr val="tx1"/>
                </a:solidFill>
                <a:latin typeface="Fira Code" charset="0"/>
                <a:ea typeface="Fira Code" charset="0"/>
                <a:cs typeface="Fira Code" charset="0"/>
              </a:rPr>
              <a:t>-</a:t>
            </a:r>
            <a:r>
              <a:rPr lang="en-US" altLang="zh-CN" sz="1800">
                <a:solidFill>
                  <a:schemeClr val="tx1"/>
                </a:solidFill>
                <a:latin typeface="Fira Code" charset="0"/>
                <a:ea typeface="Fira Code" charset="0"/>
                <a:cs typeface="Fira Code" charset="0"/>
              </a:rPr>
              <a:t>probe.c b/arch/loongarch/kernel/cpu</a:t>
            </a:r>
            <a:r>
              <a:rPr lang="zh-CN" altLang="en-US" sz="1800">
                <a:solidFill>
                  <a:schemeClr val="tx1"/>
                </a:solidFill>
                <a:latin typeface="Fira Code" charset="0"/>
                <a:ea typeface="Fira Code" charset="0"/>
                <a:cs typeface="Fira Code" charset="0"/>
              </a:rPr>
              <a:t>-</a:t>
            </a:r>
            <a:r>
              <a:rPr lang="en-US" altLang="zh-CN" sz="1800">
                <a:solidFill>
                  <a:schemeClr val="tx1"/>
                </a:solidFill>
                <a:latin typeface="Fira Code" charset="0"/>
                <a:ea typeface="Fira Code" charset="0"/>
                <a:cs typeface="Fira Code" charset="0"/>
              </a:rPr>
              <a:t>probe.c</a:t>
            </a:r>
            <a:endParaRPr lang="en-US" altLang="zh-CN" sz="1800">
              <a:solidFill>
                <a:schemeClr val="tx1"/>
              </a:solidFill>
              <a:latin typeface="Fira Code" charset="0"/>
              <a:ea typeface="Fira Code" charset="0"/>
              <a:cs typeface="Fira Code" charset="0"/>
            </a:endParaRPr>
          </a:p>
          <a:p>
            <a:pPr marL="0" indent="457200">
              <a:lnSpc>
                <a:spcPct val="90000"/>
              </a:lnSpc>
              <a:buNone/>
            </a:pPr>
            <a:r>
              <a:rPr lang="en-US" altLang="zh-CN" sz="1800">
                <a:solidFill>
                  <a:schemeClr val="tx1"/>
                </a:solidFill>
                <a:latin typeface="Fira Code" charset="0"/>
                <a:ea typeface="Fira Code" charset="0"/>
                <a:cs typeface="Fira Code" charset="0"/>
              </a:rPr>
              <a:t>index 657bbae6c1c7..d5721579fc66 100644</a:t>
            </a:r>
            <a:endParaRPr lang="en-US" altLang="zh-CN" sz="1800">
              <a:solidFill>
                <a:schemeClr val="tx1"/>
              </a:solidFill>
              <a:latin typeface="Fira Code" charset="0"/>
              <a:ea typeface="Fira Code" charset="0"/>
              <a:cs typeface="Fira Code" charset="0"/>
            </a:endParaRPr>
          </a:p>
          <a:p>
            <a:pPr marL="0" indent="457200">
              <a:lnSpc>
                <a:spcPct val="90000"/>
              </a:lnSpc>
              <a:buNone/>
            </a:pPr>
            <a:r>
              <a:rPr lang="zh-CN" altLang="en-US" sz="1800">
                <a:solidFill>
                  <a:schemeClr val="tx1"/>
                </a:solidFill>
                <a:latin typeface="Fira Code" charset="0"/>
                <a:ea typeface="Fira Code" charset="0"/>
                <a:cs typeface="Fira Code" charset="0"/>
              </a:rPr>
              <a:t>--- </a:t>
            </a:r>
            <a:r>
              <a:rPr lang="en-US" altLang="zh-CN" sz="1800">
                <a:solidFill>
                  <a:schemeClr val="tx1"/>
                </a:solidFill>
                <a:latin typeface="Fira Code" charset="0"/>
                <a:ea typeface="Fira Code" charset="0"/>
                <a:cs typeface="Fira Code" charset="0"/>
              </a:rPr>
              <a:t>a/arch/loongarch/kernel/cpu</a:t>
            </a:r>
            <a:r>
              <a:rPr lang="zh-CN" altLang="en-US" sz="1800">
                <a:solidFill>
                  <a:schemeClr val="tx1"/>
                </a:solidFill>
                <a:latin typeface="Fira Code" charset="0"/>
                <a:ea typeface="Fira Code" charset="0"/>
                <a:cs typeface="Fira Code" charset="0"/>
              </a:rPr>
              <a:t>-</a:t>
            </a:r>
            <a:r>
              <a:rPr lang="en-US" altLang="zh-CN" sz="1800">
                <a:solidFill>
                  <a:schemeClr val="tx1"/>
                </a:solidFill>
                <a:latin typeface="Fira Code" charset="0"/>
                <a:ea typeface="Fira Code" charset="0"/>
                <a:cs typeface="Fira Code" charset="0"/>
              </a:rPr>
              <a:t>probe.c</a:t>
            </a:r>
            <a:endParaRPr lang="en-US" altLang="zh-CN" sz="1800">
              <a:solidFill>
                <a:schemeClr val="tx1"/>
              </a:solidFill>
              <a:latin typeface="Fira Code" charset="0"/>
              <a:ea typeface="Fira Code" charset="0"/>
              <a:cs typeface="Fira Code" charset="0"/>
            </a:endParaRPr>
          </a:p>
          <a:p>
            <a:pPr marL="0" indent="457200">
              <a:lnSpc>
                <a:spcPct val="90000"/>
              </a:lnSpc>
              <a:buNone/>
            </a:pPr>
            <a:r>
              <a:rPr lang="zh-CN" altLang="en-US" sz="1800">
                <a:solidFill>
                  <a:schemeClr val="tx1"/>
                </a:solidFill>
                <a:latin typeface="Fira Code" charset="0"/>
                <a:ea typeface="Fira Code" charset="0"/>
                <a:cs typeface="Fira Code" charset="0"/>
              </a:rPr>
              <a:t>+++ </a:t>
            </a:r>
            <a:r>
              <a:rPr lang="en-US" altLang="zh-CN" sz="1800">
                <a:solidFill>
                  <a:schemeClr val="tx1"/>
                </a:solidFill>
                <a:latin typeface="Fira Code" charset="0"/>
                <a:ea typeface="Fira Code" charset="0"/>
                <a:cs typeface="Fira Code" charset="0"/>
              </a:rPr>
              <a:t>b/arch/loongarch/kernel/cpu</a:t>
            </a:r>
            <a:r>
              <a:rPr lang="zh-CN" altLang="en-US" sz="1800">
                <a:solidFill>
                  <a:schemeClr val="tx1"/>
                </a:solidFill>
                <a:latin typeface="Fira Code" charset="0"/>
                <a:ea typeface="Fira Code" charset="0"/>
                <a:cs typeface="Fira Code" charset="0"/>
              </a:rPr>
              <a:t>-</a:t>
            </a:r>
            <a:r>
              <a:rPr lang="en-US" altLang="zh-CN" sz="1800">
                <a:solidFill>
                  <a:schemeClr val="tx1"/>
                </a:solidFill>
                <a:latin typeface="Fira Code" charset="0"/>
                <a:ea typeface="Fira Code" charset="0"/>
                <a:cs typeface="Fira Code" charset="0"/>
              </a:rPr>
              <a:t>probe.c</a:t>
            </a:r>
            <a:endParaRPr lang="en-US" altLang="zh-CN" sz="1800">
              <a:solidFill>
                <a:schemeClr val="tx1"/>
              </a:solidFill>
              <a:latin typeface="Fira Code" charset="0"/>
              <a:ea typeface="Fira Code" charset="0"/>
              <a:cs typeface="Fira Code" charset="0"/>
            </a:endParaRPr>
          </a:p>
          <a:p>
            <a:pPr marL="0" indent="457200">
              <a:lnSpc>
                <a:spcPct val="90000"/>
              </a:lnSpc>
              <a:buNone/>
            </a:pPr>
            <a:r>
              <a:rPr lang="zh-CN" altLang="en-US" sz="1800">
                <a:solidFill>
                  <a:schemeClr val="tx1"/>
                </a:solidFill>
                <a:latin typeface="Fira Code" charset="0"/>
                <a:ea typeface="Fira Code" charset="0"/>
                <a:cs typeface="Fira Code" charset="0"/>
              </a:rPr>
              <a:t>@@ -</a:t>
            </a:r>
            <a:r>
              <a:rPr lang="en-US" altLang="zh-CN" sz="1800">
                <a:solidFill>
                  <a:schemeClr val="tx1"/>
                </a:solidFill>
                <a:latin typeface="Fira Code" charset="0"/>
                <a:ea typeface="Fira Code" charset="0"/>
                <a:cs typeface="Fira Code" charset="0"/>
              </a:rPr>
              <a:t>177,7 </a:t>
            </a:r>
            <a:r>
              <a:rPr lang="zh-CN" altLang="en-US" sz="1800">
                <a:solidFill>
                  <a:schemeClr val="tx1"/>
                </a:solidFill>
                <a:latin typeface="Fira Code" charset="0"/>
                <a:ea typeface="Fira Code" charset="0"/>
                <a:cs typeface="Fira Code" charset="0"/>
              </a:rPr>
              <a:t>+</a:t>
            </a:r>
            <a:r>
              <a:rPr lang="en-US" altLang="zh-CN" sz="1800">
                <a:solidFill>
                  <a:schemeClr val="tx1"/>
                </a:solidFill>
                <a:latin typeface="Fira Code" charset="0"/>
                <a:ea typeface="Fira Code" charset="0"/>
                <a:cs typeface="Fira Code" charset="0"/>
              </a:rPr>
              <a:t>177,7 </a:t>
            </a:r>
            <a:r>
              <a:rPr lang="zh-CN" altLang="en-US" sz="1800">
                <a:solidFill>
                  <a:schemeClr val="tx1"/>
                </a:solidFill>
                <a:latin typeface="Fira Code" charset="0"/>
                <a:ea typeface="Fira Code" charset="0"/>
                <a:cs typeface="Fira Code" charset="0"/>
              </a:rPr>
              <a:t>@@ </a:t>
            </a:r>
            <a:r>
              <a:rPr lang="en-US" altLang="zh-CN" sz="1800">
                <a:solidFill>
                  <a:schemeClr val="tx1"/>
                </a:solidFill>
                <a:latin typeface="Fira Code" charset="0"/>
                <a:ea typeface="Fira Code" charset="0"/>
                <a:cs typeface="Fira Code" charset="0"/>
              </a:rPr>
              <a:t>static void cpu_probe_common(struct cpuinfo_loongarch *c)</a:t>
            </a:r>
            <a:r>
              <a:rPr lang="zh-CN" altLang="en-US" sz="1800">
                <a:solidFill>
                  <a:schemeClr val="tx1"/>
                </a:solidFill>
                <a:latin typeface="Fira Code" charset="0"/>
                <a:ea typeface="Fira Code" charset="0"/>
                <a:cs typeface="Fira Code" charset="0"/>
              </a:rPr>
              <a:t> 			</a:t>
            </a:r>
            <a:r>
              <a:rPr lang="en-US" altLang="zh-CN" sz="1800">
                <a:solidFill>
                  <a:schemeClr val="tx1"/>
                </a:solidFill>
                <a:latin typeface="Fira Code" charset="0"/>
                <a:ea typeface="Fira Code" charset="0"/>
                <a:cs typeface="Fira Code" charset="0"/>
              </a:rPr>
              <a:t>c</a:t>
            </a:r>
            <a:r>
              <a:rPr lang="zh-CN" altLang="en-US" sz="1800">
                <a:solidFill>
                  <a:schemeClr val="tx1"/>
                </a:solidFill>
                <a:latin typeface="Fira Code" charset="0"/>
                <a:ea typeface="Fira Code" charset="0"/>
                <a:cs typeface="Fira Code" charset="0"/>
              </a:rPr>
              <a:t>-</a:t>
            </a:r>
            <a:r>
              <a:rPr lang="en-US" altLang="zh-CN" sz="1800">
                <a:solidFill>
                  <a:schemeClr val="tx1"/>
                </a:solidFill>
                <a:latin typeface="Fira Code" charset="0"/>
                <a:ea typeface="Fira Code" charset="0"/>
                <a:cs typeface="Fira Code" charset="0"/>
              </a:rPr>
              <a:t>&gt;options |</a:t>
            </a:r>
            <a:r>
              <a:rPr lang="zh-CN" altLang="en-US" sz="1800">
                <a:solidFill>
                  <a:schemeClr val="tx1"/>
                </a:solidFill>
                <a:latin typeface="Fira Code" charset="0"/>
                <a:ea typeface="Fira Code" charset="0"/>
                <a:cs typeface="Fira Code" charset="0"/>
              </a:rPr>
              <a:t>= </a:t>
            </a:r>
            <a:r>
              <a:rPr lang="en-US" altLang="zh-CN" sz="1800">
                <a:solidFill>
                  <a:schemeClr val="tx1"/>
                </a:solidFill>
                <a:latin typeface="Fira Code" charset="0"/>
                <a:ea typeface="Fira Code" charset="0"/>
                <a:cs typeface="Fira Code" charset="0"/>
              </a:rPr>
              <a:t>LOONGARCH_CPU_LAM;</a:t>
            </a:r>
            <a:r>
              <a:rPr lang="zh-CN" altLang="en-US" sz="1800">
                <a:solidFill>
                  <a:schemeClr val="tx1"/>
                </a:solidFill>
                <a:latin typeface="Fira Code" charset="0"/>
                <a:ea typeface="Fira Code" charset="0"/>
                <a:cs typeface="Fira Code" charset="0"/>
              </a:rPr>
              <a:t> 			</a:t>
            </a:r>
            <a:r>
              <a:rPr lang="en-US" altLang="zh-CN" sz="1800">
                <a:solidFill>
                  <a:schemeClr val="tx1"/>
                </a:solidFill>
                <a:latin typeface="Fira Code" charset="0"/>
                <a:ea typeface="Fira Code" charset="0"/>
                <a:cs typeface="Fira Code" charset="0"/>
              </a:rPr>
              <a:t>elf_hwcap |</a:t>
            </a:r>
            <a:r>
              <a:rPr lang="zh-CN" altLang="en-US" sz="1800">
                <a:solidFill>
                  <a:schemeClr val="tx1"/>
                </a:solidFill>
                <a:latin typeface="Fira Code" charset="0"/>
                <a:ea typeface="Fira Code" charset="0"/>
                <a:cs typeface="Fira Code" charset="0"/>
              </a:rPr>
              <a:t>= </a:t>
            </a:r>
            <a:r>
              <a:rPr lang="en-US" altLang="zh-CN" sz="1800">
                <a:solidFill>
                  <a:schemeClr val="tx1"/>
                </a:solidFill>
                <a:latin typeface="Fira Code" charset="0"/>
                <a:ea typeface="Fira Code" charset="0"/>
                <a:cs typeface="Fira Code" charset="0"/>
              </a:rPr>
              <a:t>HWCAP_LOONGARCH_LAM;</a:t>
            </a:r>
            <a:r>
              <a:rPr lang="zh-CN" altLang="en-US" sz="1800">
                <a:solidFill>
                  <a:schemeClr val="tx1"/>
                </a:solidFill>
                <a:latin typeface="Fira Code" charset="0"/>
                <a:ea typeface="Fira Code" charset="0"/>
                <a:cs typeface="Fira Code" charset="0"/>
              </a:rPr>
              <a:t>	 	</a:t>
            </a:r>
            <a:r>
              <a:rPr lang="en-US" altLang="zh-CN" sz="1800">
                <a:solidFill>
                  <a:schemeClr val="tx1"/>
                </a:solidFill>
                <a:latin typeface="Fira Code" charset="0"/>
                <a:ea typeface="Fira Code" charset="0"/>
                <a:cs typeface="Fira Code" charset="0"/>
              </a:rPr>
              <a:t>}</a:t>
            </a:r>
            <a:endParaRPr lang="en-US" altLang="zh-CN" sz="1800">
              <a:solidFill>
                <a:schemeClr val="tx1"/>
              </a:solidFill>
              <a:latin typeface="Fira Code" charset="0"/>
              <a:ea typeface="Fira Code" charset="0"/>
              <a:cs typeface="Fira Code" charset="0"/>
            </a:endParaRPr>
          </a:p>
          <a:p>
            <a:pPr marL="0" indent="457200">
              <a:lnSpc>
                <a:spcPct val="90000"/>
              </a:lnSpc>
              <a:buNone/>
            </a:pPr>
            <a:r>
              <a:rPr lang="zh-CN" altLang="en-US" sz="1800" b="1">
                <a:solidFill>
                  <a:srgbClr val="E60013"/>
                </a:solidFill>
                <a:latin typeface="Fira Code" charset="0"/>
                <a:ea typeface="Fira Code" charset="0"/>
                <a:cs typeface="Fira Code" charset="0"/>
              </a:rPr>
              <a:t>-		</a:t>
            </a:r>
            <a:r>
              <a:rPr lang="en-US" altLang="zh-CN" sz="1800" b="1">
                <a:solidFill>
                  <a:srgbClr val="E60013"/>
                </a:solidFill>
                <a:latin typeface="Fira Code" charset="0"/>
                <a:ea typeface="Fira Code" charset="0"/>
                <a:cs typeface="Fira Code" charset="0"/>
              </a:rPr>
              <a:t>if (config </a:t>
            </a:r>
            <a:r>
              <a:rPr lang="zh-CN" altLang="en-US" sz="1800" b="1">
                <a:solidFill>
                  <a:srgbClr val="E60013"/>
                </a:solidFill>
                <a:latin typeface="Fira Code" charset="0"/>
                <a:ea typeface="Fira Code" charset="0"/>
                <a:cs typeface="Fira Code" charset="0"/>
              </a:rPr>
              <a:t>&amp; </a:t>
            </a:r>
            <a:r>
              <a:rPr lang="en-US" altLang="zh-CN" sz="1800" b="1">
                <a:solidFill>
                  <a:srgbClr val="E60013"/>
                </a:solidFill>
                <a:latin typeface="Fira Code" charset="0"/>
                <a:ea typeface="Fira Code" charset="0"/>
                <a:cs typeface="Fira Code" charset="0"/>
              </a:rPr>
              <a:t>CPUCFG2_SCQ) {</a:t>
            </a:r>
            <a:endParaRPr lang="en-US" altLang="zh-CN" sz="1800" b="1">
              <a:solidFill>
                <a:srgbClr val="E60013"/>
              </a:solidFill>
              <a:latin typeface="Fira Code" charset="0"/>
              <a:ea typeface="Fira Code" charset="0"/>
              <a:cs typeface="Fira Code" charset="0"/>
            </a:endParaRPr>
          </a:p>
          <a:p>
            <a:pPr marL="0" indent="457200">
              <a:lnSpc>
                <a:spcPct val="90000"/>
              </a:lnSpc>
              <a:buNone/>
            </a:pPr>
            <a:r>
              <a:rPr lang="zh-CN" altLang="en-US" sz="1800" b="1">
                <a:solidFill>
                  <a:schemeClr val="accent6"/>
                </a:solidFill>
                <a:latin typeface="Fira Code" charset="0"/>
                <a:ea typeface="Fira Code" charset="0"/>
                <a:cs typeface="Fira Code" charset="0"/>
              </a:rPr>
              <a:t>+		</a:t>
            </a:r>
            <a:r>
              <a:rPr lang="en-US" altLang="zh-CN" sz="1800" b="1">
                <a:solidFill>
                  <a:schemeClr val="accent6"/>
                </a:solidFill>
                <a:latin typeface="Fira Code" charset="0"/>
                <a:ea typeface="Fira Code" charset="0"/>
                <a:cs typeface="Fira Code" charset="0"/>
              </a:rPr>
              <a:t>if (config </a:t>
            </a:r>
            <a:r>
              <a:rPr lang="zh-CN" altLang="en-US" sz="1800" b="1">
                <a:solidFill>
                  <a:schemeClr val="accent6"/>
                </a:solidFill>
                <a:latin typeface="Fira Code" charset="0"/>
                <a:ea typeface="Fira Code" charset="0"/>
                <a:cs typeface="Fira Code" charset="0"/>
              </a:rPr>
              <a:t>&amp; </a:t>
            </a:r>
            <a:r>
              <a:rPr lang="en-US" altLang="zh-CN" sz="1800" b="1">
                <a:solidFill>
                  <a:schemeClr val="accent6"/>
                </a:solidFill>
                <a:latin typeface="Fira Code" charset="0"/>
                <a:ea typeface="Fira Code" charset="0"/>
                <a:cs typeface="Fira Code" charset="0"/>
              </a:rPr>
              <a:t>CPUCFG2_SCQ </a:t>
            </a:r>
            <a:r>
              <a:rPr lang="zh-CN" altLang="en-US" sz="1800" b="1">
                <a:solidFill>
                  <a:schemeClr val="accent6"/>
                </a:solidFill>
                <a:latin typeface="Fira Code" charset="0"/>
                <a:ea typeface="Fira Code" charset="0"/>
                <a:cs typeface="Fira Code" charset="0"/>
              </a:rPr>
              <a:t>&amp;&amp; </a:t>
            </a:r>
            <a:r>
              <a:rPr lang="en-US" altLang="zh-CN" sz="1800" b="1">
                <a:solidFill>
                  <a:schemeClr val="accent6"/>
                </a:solidFill>
                <a:latin typeface="Fira Code" charset="0"/>
                <a:ea typeface="Fira Code" charset="0"/>
                <a:cs typeface="Fira Code" charset="0"/>
              </a:rPr>
              <a:t>c</a:t>
            </a:r>
            <a:r>
              <a:rPr lang="zh-CN" altLang="en-US" sz="1800" b="1">
                <a:solidFill>
                  <a:schemeClr val="accent6"/>
                </a:solidFill>
                <a:latin typeface="Fira Code" charset="0"/>
                <a:ea typeface="Fira Code" charset="0"/>
                <a:cs typeface="Fira Code" charset="0"/>
              </a:rPr>
              <a:t>-</a:t>
            </a:r>
            <a:r>
              <a:rPr lang="en-US" altLang="zh-CN" sz="1800" b="1">
                <a:solidFill>
                  <a:schemeClr val="accent6"/>
                </a:solidFill>
                <a:latin typeface="Fira Code" charset="0"/>
                <a:ea typeface="Fira Code" charset="0"/>
                <a:cs typeface="Fira Code" charset="0"/>
              </a:rPr>
              <a:t>&gt;processor_id !</a:t>
            </a:r>
            <a:r>
              <a:rPr lang="zh-CN" altLang="en-US" sz="1800" b="1">
                <a:solidFill>
                  <a:schemeClr val="accent6"/>
                </a:solidFill>
                <a:latin typeface="Fira Code" charset="0"/>
                <a:ea typeface="Fira Code" charset="0"/>
                <a:cs typeface="Fira Code" charset="0"/>
              </a:rPr>
              <a:t>= </a:t>
            </a:r>
            <a:r>
              <a:rPr lang="en-US" altLang="zh-CN" sz="1800" b="1">
                <a:solidFill>
                  <a:schemeClr val="accent6"/>
                </a:solidFill>
                <a:latin typeface="Fira Code" charset="0"/>
                <a:ea typeface="Fira Code" charset="0"/>
                <a:cs typeface="Fira Code" charset="0"/>
              </a:rPr>
              <a:t>0x14b020) {</a:t>
            </a:r>
            <a:r>
              <a:rPr lang="zh-CN" altLang="en-US" sz="1800" b="1">
                <a:solidFill>
                  <a:schemeClr val="accent6"/>
                </a:solidFill>
                <a:latin typeface="Fira Code" charset="0"/>
                <a:ea typeface="Fira Code" charset="0"/>
                <a:cs typeface="Fira Code" charset="0"/>
              </a:rPr>
              <a:t></a:t>
            </a:r>
            <a:r>
              <a:rPr lang="zh-CN" altLang="en-US" sz="1800">
                <a:solidFill>
                  <a:srgbClr val="000000"/>
                </a:solidFill>
                <a:latin typeface="Fira Code" charset="0"/>
                <a:ea typeface="Fira Code" charset="0"/>
                <a:cs typeface="Fira Code" charset="0"/>
              </a:rPr>
              <a:t> 			</a:t>
            </a:r>
            <a:r>
              <a:rPr lang="en-US" altLang="zh-CN" sz="1800">
                <a:solidFill>
                  <a:srgbClr val="000000"/>
                </a:solidFill>
                <a:latin typeface="Fira Code" charset="0"/>
                <a:ea typeface="Fira Code" charset="0"/>
                <a:cs typeface="Fira Code" charset="0"/>
              </a:rPr>
              <a:t>c</a:t>
            </a:r>
            <a:r>
              <a:rPr lang="zh-CN" altLang="en-US" sz="1800">
                <a:solidFill>
                  <a:srgbClr val="000000"/>
                </a:solidFill>
                <a:latin typeface="Fira Code" charset="0"/>
                <a:ea typeface="Fira Code" charset="0"/>
                <a:cs typeface="Fira Code" charset="0"/>
              </a:rPr>
              <a:t>-</a:t>
            </a:r>
            <a:r>
              <a:rPr lang="en-US" altLang="zh-CN" sz="1800">
                <a:solidFill>
                  <a:srgbClr val="000000"/>
                </a:solidFill>
                <a:latin typeface="Fira Code" charset="0"/>
                <a:ea typeface="Fira Code" charset="0"/>
                <a:cs typeface="Fira Code" charset="0"/>
              </a:rPr>
              <a:t>&gt;options |</a:t>
            </a:r>
            <a:r>
              <a:rPr lang="zh-CN" altLang="en-US" sz="1800">
                <a:solidFill>
                  <a:srgbClr val="000000"/>
                </a:solidFill>
                <a:latin typeface="Fira Code" charset="0"/>
                <a:ea typeface="Fira Code" charset="0"/>
                <a:cs typeface="Fira Code" charset="0"/>
              </a:rPr>
              <a:t>= </a:t>
            </a:r>
            <a:r>
              <a:rPr lang="en-US" altLang="zh-CN" sz="1800">
                <a:solidFill>
                  <a:srgbClr val="000000"/>
                </a:solidFill>
                <a:latin typeface="Fira Code" charset="0"/>
                <a:ea typeface="Fira Code" charset="0"/>
                <a:cs typeface="Fira Code" charset="0"/>
              </a:rPr>
              <a:t>LOONGARCH_CPU_SCQ;</a:t>
            </a:r>
            <a:r>
              <a:rPr lang="zh-CN" altLang="en-US" sz="1800">
                <a:solidFill>
                  <a:srgbClr val="000000"/>
                </a:solidFill>
                <a:latin typeface="Fira Code" charset="0"/>
                <a:ea typeface="Fira Code" charset="0"/>
                <a:cs typeface="Fira Code" charset="0"/>
              </a:rPr>
              <a:t> 			</a:t>
            </a:r>
            <a:r>
              <a:rPr lang="en-US" altLang="zh-CN" sz="1800">
                <a:solidFill>
                  <a:srgbClr val="000000"/>
                </a:solidFill>
                <a:latin typeface="Fira Code" charset="0"/>
                <a:ea typeface="Fira Code" charset="0"/>
                <a:cs typeface="Fira Code" charset="0"/>
              </a:rPr>
              <a:t>elf_hwcap |</a:t>
            </a:r>
            <a:r>
              <a:rPr lang="zh-CN" altLang="en-US" sz="1800">
                <a:solidFill>
                  <a:srgbClr val="000000"/>
                </a:solidFill>
                <a:latin typeface="Fira Code" charset="0"/>
                <a:ea typeface="Fira Code" charset="0"/>
                <a:cs typeface="Fira Code" charset="0"/>
              </a:rPr>
              <a:t>= </a:t>
            </a:r>
            <a:r>
              <a:rPr lang="en-US" altLang="zh-CN" sz="1800">
                <a:solidFill>
                  <a:srgbClr val="000000"/>
                </a:solidFill>
                <a:latin typeface="Fira Code" charset="0"/>
                <a:ea typeface="Fira Code" charset="0"/>
                <a:cs typeface="Fira Code" charset="0"/>
              </a:rPr>
              <a:t>HWCAP_LOONGARCH_SCQ;</a:t>
            </a:r>
            <a:r>
              <a:rPr lang="zh-CN" altLang="en-US" sz="1800">
                <a:solidFill>
                  <a:srgbClr val="000000"/>
                </a:solidFill>
                <a:latin typeface="Fira Code" charset="0"/>
                <a:ea typeface="Fira Code" charset="0"/>
                <a:cs typeface="Fira Code" charset="0"/>
              </a:rPr>
              <a:t></a:t>
            </a:r>
            <a:r>
              <a:rPr lang="zh-CN" altLang="en-US" sz="1800">
                <a:solidFill>
                  <a:schemeClr val="tx1"/>
                </a:solidFill>
                <a:latin typeface="Fira Code" charset="0"/>
                <a:ea typeface="Fira Code" charset="0"/>
                <a:cs typeface="Fira Code" charset="0"/>
              </a:rPr>
              <a:t>	 	</a:t>
            </a:r>
            <a:r>
              <a:rPr lang="en-US" altLang="zh-CN" sz="1800">
                <a:solidFill>
                  <a:schemeClr val="tx1"/>
                </a:solidFill>
                <a:latin typeface="Fira Code" charset="0"/>
                <a:ea typeface="Fira Code" charset="0"/>
                <a:cs typeface="Fira Code" charset="0"/>
              </a:rPr>
              <a:t>}</a:t>
            </a:r>
            <a:endParaRPr lang="zh-CN" altLang="en-US" sz="1800">
              <a:latin typeface="Fira Code" charset="0"/>
              <a:ea typeface="Fira Code" charset="0"/>
              <a:cs typeface="Fira Code" charset="0"/>
            </a:endParaRPr>
          </a:p>
        </p:txBody>
      </p:sp>
      <p:sp>
        <p:nvSpPr>
          <p:cNvPr id="4" name="文本占位符 3"/>
          <p:cNvSpPr>
            <a:spLocks noGrp="1"/>
          </p:cNvSpPr>
          <p:nvPr>
            <p:ph type="body" idx="10"/>
          </p:nvPr>
        </p:nvSpPr>
        <p:spPr>
          <a:xfrm>
            <a:off x="1652905" y="6353175"/>
            <a:ext cx="2142695" cy="367665"/>
          </a:xfrm>
        </p:spPr>
        <p:txBody>
          <a:bodyPr/>
          <a:p>
            <a:endParaRPr lang="en-US" altLang="zh-C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发行版维护贴士</a:t>
            </a:r>
            <a:endParaRPr lang="zh-CN" altLang="en-US"/>
          </a:p>
        </p:txBody>
      </p:sp>
      <p:sp>
        <p:nvSpPr>
          <p:cNvPr id="3" name="Content Placeholder 2"/>
          <p:cNvSpPr>
            <a:spLocks noGrp="1"/>
          </p:cNvSpPr>
          <p:nvPr>
            <p:ph idx="1"/>
          </p:nvPr>
        </p:nvSpPr>
        <p:spPr/>
        <p:txBody>
          <a:bodyPr/>
          <a:p>
            <a:r>
              <a:rPr lang="en-US" altLang="zh-CN" sz="2000"/>
              <a:t>2K3000/3B6000M </a:t>
            </a:r>
            <a:r>
              <a:rPr lang="zh-CN" altLang="en-US" sz="2000"/>
              <a:t>可能无法启动 </a:t>
            </a:r>
            <a:r>
              <a:rPr lang="en-US" altLang="zh-CN" sz="2000"/>
              <a:t>4KiB </a:t>
            </a:r>
            <a:r>
              <a:rPr lang="zh-CN" altLang="en-US" sz="2000"/>
              <a:t>分页内核，问题正在排查中，猜测可能需要固件更新解决</a:t>
            </a:r>
            <a:endParaRPr lang="zh-CN" altLang="en-US" sz="2000"/>
          </a:p>
          <a:p>
            <a:r>
              <a:rPr lang="en-US" altLang="zh-CN" sz="2000"/>
              <a:t>Node.js</a:t>
            </a:r>
            <a:r>
              <a:rPr lang="zh-CN" altLang="en-US" sz="2000"/>
              <a:t> </a:t>
            </a:r>
            <a:r>
              <a:rPr lang="en-US" altLang="zh-CN" sz="2000"/>
              <a:t>24</a:t>
            </a:r>
            <a:r>
              <a:rPr lang="zh-CN" altLang="en-US" sz="2000"/>
              <a:t> 在运行 </a:t>
            </a:r>
            <a:r>
              <a:rPr lang="en-US" altLang="zh-CN" sz="2000"/>
              <a:t>Wasm</a:t>
            </a:r>
            <a:r>
              <a:rPr lang="zh-CN" altLang="en-US" sz="2000"/>
              <a:t> 代码时可能段错误，初步排查发现 </a:t>
            </a:r>
            <a:r>
              <a:rPr lang="en-US" altLang="zh-CN" sz="2000"/>
              <a:t>Unofficial Builds </a:t>
            </a:r>
            <a:r>
              <a:rPr lang="zh-CN" altLang="en-US" sz="2000"/>
              <a:t>的二进制没有此问题；使用 </a:t>
            </a:r>
            <a:r>
              <a:rPr lang="en-US" altLang="zh-CN" sz="2000"/>
              <a:t>Clang </a:t>
            </a:r>
            <a:r>
              <a:rPr lang="zh-CN" altLang="en-US" sz="2000"/>
              <a:t>构建则无此问题</a:t>
            </a:r>
            <a:endParaRPr lang="zh-CN" altLang="en-US" sz="2000"/>
          </a:p>
          <a:p>
            <a:pPr lvl="1"/>
            <a:r>
              <a:rPr lang="zh-CN" altLang="en-US" sz="2000"/>
              <a:t>该问题目前在安同 </a:t>
            </a:r>
            <a:r>
              <a:rPr lang="en-US" altLang="zh-CN" sz="2000"/>
              <a:t>OS </a:t>
            </a:r>
            <a:r>
              <a:rPr lang="zh-CN" altLang="en-US" sz="2000"/>
              <a:t>等发行版上亦有发现，仍在定位具体导致问题的参数或代码提交</a:t>
            </a:r>
            <a:endParaRPr lang="zh-CN" altLang="en-US" sz="2000"/>
          </a:p>
          <a:p>
            <a:pPr lvl="1"/>
            <a:r>
              <a:rPr lang="en-US" altLang="zh-CN" sz="2000">
                <a:hlinkClick r:id="rId1"/>
              </a:rPr>
              <a:t>https://github.com/nodejs/node/issues/58984</a:t>
            </a:r>
            <a:endParaRPr lang="en-US" altLang="zh-CN" sz="2000">
              <a:hlinkClick r:id="rId1"/>
            </a:endParaRPr>
          </a:p>
          <a:p>
            <a:pPr lvl="1"/>
            <a:r>
              <a:rPr lang="en-US" altLang="zh-CN" sz="2000">
                <a:hlinkClick r:id="rId2"/>
              </a:rPr>
              <a:t>https://issues.chromium.org/issues/429974680</a:t>
            </a:r>
            <a:endParaRPr lang="en-US" altLang="zh-CN" sz="2000">
              <a:hlinkClick r:id="rId2"/>
            </a:endParaRPr>
          </a:p>
          <a:p>
            <a:pPr lvl="0"/>
            <a:r>
              <a:rPr lang="en-US" altLang="zh-CN" sz="2000"/>
              <a:t>.NET 10 </a:t>
            </a:r>
            <a:r>
              <a:rPr lang="zh-CN" altLang="en-US" sz="2000"/>
              <a:t>在龙架构构建时代码生成器可能崩溃，导致无法构建，初步排查发现是 </a:t>
            </a:r>
            <a:r>
              <a:rPr lang="en-US" altLang="zh-CN" sz="2000"/>
              <a:t>LLVM </a:t>
            </a:r>
            <a:r>
              <a:rPr lang="zh-CN" altLang="en-US" sz="2000"/>
              <a:t>工具链指定 -</a:t>
            </a:r>
            <a:r>
              <a:rPr lang="en-US" altLang="zh-CN" sz="2000"/>
              <a:t>mtune</a:t>
            </a:r>
            <a:r>
              <a:rPr lang="zh-CN" altLang="en-US" sz="2000"/>
              <a:t>=</a:t>
            </a:r>
            <a:r>
              <a:rPr lang="en-US" altLang="zh-CN" sz="2000"/>
              <a:t>la664 </a:t>
            </a:r>
            <a:r>
              <a:rPr lang="zh-CN" altLang="en-US" sz="2000"/>
              <a:t>导致的，遇到该问题可考虑暂时移除该参数</a:t>
            </a:r>
            <a:endParaRPr lang="zh-CN" altLang="en-US" sz="2000"/>
          </a:p>
          <a:p>
            <a:pPr lvl="1"/>
            <a:r>
              <a:rPr lang="zh-CN" altLang="en-US" sz="2000"/>
              <a:t>经测试，去掉参数的 </a:t>
            </a:r>
            <a:r>
              <a:rPr lang="en-US" altLang="zh-CN" sz="2000"/>
              <a:t>.NET</a:t>
            </a:r>
            <a:r>
              <a:rPr lang="zh-CN" altLang="en-US" sz="2000"/>
              <a:t> 工具链和运行时在 </a:t>
            </a:r>
            <a:r>
              <a:rPr lang="en-US" altLang="zh-CN" sz="2000"/>
              <a:t>LA464/664 </a:t>
            </a:r>
            <a:r>
              <a:rPr lang="zh-CN" altLang="en-US" sz="2000"/>
              <a:t>平台均无问题</a:t>
            </a:r>
            <a:endParaRPr lang="zh-CN" altLang="en-US" sz="2000"/>
          </a:p>
          <a:p>
            <a:pPr lvl="0"/>
            <a:endParaRPr lang="zh-CN" altLang="en-US" sz="1705"/>
          </a:p>
        </p:txBody>
      </p:sp>
      <p:sp>
        <p:nvSpPr>
          <p:cNvPr id="4" name="Text Placeholder 3"/>
          <p:cNvSpPr>
            <a:spLocks noGrp="1"/>
          </p:cNvSpPr>
          <p:nvPr>
            <p:ph type="body" idx="10"/>
          </p:nvPr>
        </p:nvSpPr>
        <p:spPr/>
        <p:txBody>
          <a:bodyPr/>
          <a:p>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sp>
        <p:nvSpPr>
          <p:cNvPr id="2" name="标题 1"/>
          <p:cNvSpPr>
            <a:spLocks noGrp="1"/>
          </p:cNvSpPr>
          <p:nvPr>
            <p:ph type="title"/>
          </p:nvPr>
        </p:nvSpPr>
        <p:spPr/>
        <p:txBody>
          <a:bodyPr/>
          <a:p>
            <a:r>
              <a:rPr lang="zh-CN" altLang="en-US"/>
              <a:t>安同</a:t>
            </a:r>
            <a:r>
              <a:rPr lang="en-US" altLang="zh-CN"/>
              <a:t> OS</a:t>
            </a:r>
            <a:endParaRPr lang="zh-CN" altLang="en-US"/>
          </a:p>
        </p:txBody>
      </p:sp>
      <p:sp>
        <p:nvSpPr>
          <p:cNvPr id="3" name="内容占位符 2"/>
          <p:cNvSpPr>
            <a:spLocks noGrp="1"/>
          </p:cNvSpPr>
          <p:nvPr>
            <p:ph idx="1"/>
          </p:nvPr>
        </p:nvSpPr>
        <p:spPr>
          <a:xfrm>
            <a:off x="513999" y="1259762"/>
            <a:ext cx="11271609" cy="4657501"/>
          </a:xfrm>
        </p:spPr>
        <p:txBody>
          <a:bodyPr/>
          <a:p>
            <a:pPr marL="228600" lvl="0">
              <a:buFont typeface="Arial" panose="020B0604020202020204" pitchFamily="34" charset="0"/>
              <a:buChar char="•"/>
            </a:pPr>
            <a:r>
              <a:rPr lang="en-US" altLang="zh-CN" sz="1800">
                <a:solidFill>
                  <a:schemeClr val="tx1"/>
                </a:solidFill>
                <a:ea typeface="Source Han Sans CN" charset="0"/>
              </a:rPr>
              <a:t>Python 3.14 </a:t>
            </a:r>
            <a:r>
              <a:rPr lang="zh-CN" altLang="en-US" sz="1800">
                <a:solidFill>
                  <a:schemeClr val="tx1"/>
                </a:solidFill>
                <a:ea typeface="Source Han Sans CN" charset="0"/>
              </a:rPr>
              <a:t>更新已推送，直接更新系统即可</a:t>
            </a:r>
            <a:endParaRPr lang="zh-CN" altLang="en-US" sz="1800">
              <a:solidFill>
                <a:schemeClr val="tx1"/>
              </a:solidFill>
              <a:ea typeface="Source Han Sans CN" charset="0"/>
            </a:endParaRPr>
          </a:p>
          <a:p>
            <a:pPr marL="228600" lvl="0">
              <a:buFont typeface="Arial" panose="020B0604020202020204" pitchFamily="34" charset="0"/>
              <a:buChar char="•"/>
            </a:pPr>
            <a:r>
              <a:rPr lang="en-US" altLang="zh-CN" sz="1800">
                <a:solidFill>
                  <a:schemeClr val="tx1"/>
                </a:solidFill>
                <a:ea typeface="Source Han Sans CN" charset="0"/>
              </a:rPr>
              <a:t>Core</a:t>
            </a:r>
            <a:r>
              <a:rPr lang="zh-CN" altLang="en-US" sz="1800">
                <a:solidFill>
                  <a:schemeClr val="tx1"/>
                </a:solidFill>
                <a:ea typeface="Source Han Sans CN" charset="0"/>
              </a:rPr>
              <a:t> </a:t>
            </a:r>
            <a:r>
              <a:rPr lang="en-US" altLang="zh-CN" sz="1800">
                <a:solidFill>
                  <a:schemeClr val="tx1"/>
                </a:solidFill>
                <a:ea typeface="Source Han Sans CN" charset="0"/>
              </a:rPr>
              <a:t>13.1.0 </a:t>
            </a:r>
            <a:r>
              <a:rPr lang="zh-CN" altLang="en-US" sz="1800">
                <a:solidFill>
                  <a:schemeClr val="tx1"/>
                </a:solidFill>
                <a:ea typeface="Source Han Sans CN" charset="0"/>
              </a:rPr>
              <a:t>发布，引入龙架构及龙芯三号 </a:t>
            </a:r>
            <a:r>
              <a:rPr lang="en-US" altLang="zh-CN" sz="1800">
                <a:solidFill>
                  <a:schemeClr val="tx1"/>
                </a:solidFill>
                <a:ea typeface="Source Han Sans CN" charset="0"/>
              </a:rPr>
              <a:t>(MIPS) </a:t>
            </a:r>
            <a:r>
              <a:rPr lang="zh-CN" altLang="en-US" sz="1800">
                <a:solidFill>
                  <a:schemeClr val="tx1"/>
                </a:solidFill>
                <a:ea typeface="Source Han Sans CN" charset="0"/>
              </a:rPr>
              <a:t>跨架构兼容性</a:t>
            </a:r>
            <a:endParaRPr lang="zh-CN" altLang="en-US" sz="1800">
              <a:solidFill>
                <a:schemeClr val="tx1"/>
              </a:solidFill>
              <a:ea typeface="Source Han Sans CN" charset="0"/>
            </a:endParaRPr>
          </a:p>
          <a:p>
            <a:pPr marL="685800" lvl="1">
              <a:buFont typeface="Arial" panose="020B0604020202020204" pitchFamily="34" charset="0"/>
              <a:buChar char="•"/>
            </a:pPr>
            <a:r>
              <a:rPr lang="zh-CN" altLang="en-US" sz="1800">
                <a:solidFill>
                  <a:schemeClr val="tx1"/>
                </a:solidFill>
                <a:ea typeface="Source Han Sans CN" charset="0"/>
              </a:rPr>
              <a:t>可直接安装 </a:t>
            </a:r>
            <a:r>
              <a:rPr lang="en-US" altLang="zh-CN" sz="1800">
                <a:solidFill>
                  <a:schemeClr val="tx1"/>
                </a:solidFill>
                <a:ea typeface="Source Han Sans CN" charset="0"/>
              </a:rPr>
              <a:t>loong64 </a:t>
            </a:r>
            <a:r>
              <a:rPr lang="zh-CN" altLang="en-US" sz="1800">
                <a:solidFill>
                  <a:schemeClr val="tx1"/>
                </a:solidFill>
                <a:ea typeface="Source Han Sans CN" charset="0"/>
              </a:rPr>
              <a:t>架构的 </a:t>
            </a:r>
            <a:r>
              <a:rPr lang="en-US" altLang="zh-CN" sz="1800">
                <a:solidFill>
                  <a:schemeClr val="tx1"/>
                </a:solidFill>
                <a:ea typeface="Source Han Sans CN" charset="0"/>
              </a:rPr>
              <a:t>deb </a:t>
            </a:r>
            <a:r>
              <a:rPr lang="zh-CN" altLang="en-US" sz="1800">
                <a:solidFill>
                  <a:schemeClr val="tx1"/>
                </a:solidFill>
                <a:ea typeface="Source Han Sans CN" charset="0"/>
              </a:rPr>
              <a:t>软件包</a:t>
            </a:r>
            <a:endParaRPr lang="zh-CN" altLang="en-US" sz="1800">
              <a:solidFill>
                <a:schemeClr val="tx1"/>
              </a:solidFill>
              <a:ea typeface="Source Han Sans CN" charset="0"/>
            </a:endParaRPr>
          </a:p>
          <a:p>
            <a:pPr marL="228600" lvl="0">
              <a:buFont typeface="Arial" panose="020B0604020202020204" pitchFamily="34" charset="0"/>
              <a:buChar char="•"/>
            </a:pPr>
            <a:r>
              <a:rPr lang="zh-CN" altLang="en-US" sz="1800">
                <a:solidFill>
                  <a:schemeClr val="tx1"/>
                </a:solidFill>
                <a:ea typeface="Source Han Sans CN" charset="0"/>
              </a:rPr>
              <a:t>安同 </a:t>
            </a:r>
            <a:r>
              <a:rPr lang="en-US" altLang="zh-CN" sz="1800">
                <a:solidFill>
                  <a:schemeClr val="tx1"/>
                </a:solidFill>
                <a:ea typeface="Source Han Sans CN" charset="0"/>
              </a:rPr>
              <a:t>OS</a:t>
            </a:r>
            <a:r>
              <a:rPr lang="zh-CN" altLang="en-US" sz="1800">
                <a:solidFill>
                  <a:schemeClr val="tx1"/>
                </a:solidFill>
                <a:ea typeface="Source Han Sans CN" charset="0"/>
              </a:rPr>
              <a:t> 全架构 </a:t>
            </a:r>
            <a:r>
              <a:rPr lang="en-US" altLang="zh-CN" sz="1800">
                <a:solidFill>
                  <a:schemeClr val="tx1"/>
                </a:solidFill>
                <a:ea typeface="Source Han Sans CN" charset="0"/>
              </a:rPr>
              <a:t>Docker</a:t>
            </a:r>
            <a:r>
              <a:rPr lang="zh-CN" altLang="en-US" sz="1800">
                <a:solidFill>
                  <a:schemeClr val="tx1"/>
                </a:solidFill>
                <a:ea typeface="Source Han Sans CN" charset="0"/>
              </a:rPr>
              <a:t> 镜像已发布于 </a:t>
            </a:r>
            <a:r>
              <a:rPr lang="en-US" altLang="zh-CN" sz="1800">
                <a:solidFill>
                  <a:schemeClr val="tx1"/>
                </a:solidFill>
                <a:ea typeface="Source Han Sans CN" charset="0"/>
              </a:rPr>
              <a:t>Docker Hub</a:t>
            </a:r>
            <a:endParaRPr lang="en-US" altLang="zh-CN" sz="1800">
              <a:solidFill>
                <a:schemeClr val="tx1"/>
              </a:solidFill>
              <a:ea typeface="Source Han Sans CN" charset="0"/>
            </a:endParaRPr>
          </a:p>
          <a:p>
            <a:pPr marL="685800" lvl="1">
              <a:buFont typeface="Arial" panose="020B0604020202020204" pitchFamily="34" charset="0"/>
              <a:buChar char="•"/>
            </a:pPr>
            <a:r>
              <a:rPr lang="zh-CN" altLang="en-US" sz="1800" b="1">
                <a:solidFill>
                  <a:srgbClr val="E60013"/>
                </a:solidFill>
                <a:latin typeface="Fira Code" charset="0"/>
                <a:ea typeface="Fira Code" charset="0"/>
                <a:cs typeface="Fira Code" charset="0"/>
              </a:rPr>
              <a:t>docker pull aosc/aosc-os</a:t>
            </a:r>
            <a:endParaRPr lang="zh-CN" altLang="en-US" sz="1800" b="1">
              <a:solidFill>
                <a:srgbClr val="E60013"/>
              </a:solidFill>
              <a:latin typeface="Fira Code" charset="0"/>
              <a:ea typeface="Fira Code" charset="0"/>
              <a:cs typeface="Fira Code" charset="0"/>
            </a:endParaRPr>
          </a:p>
          <a:p>
            <a:pPr marL="228600" lvl="0">
              <a:buFont typeface="Arial" panose="020B0604020202020204" pitchFamily="34" charset="0"/>
              <a:buChar char="•"/>
            </a:pPr>
            <a:r>
              <a:rPr lang="en-US" altLang="zh-CN" sz="1800">
                <a:solidFill>
                  <a:schemeClr val="tx1"/>
                </a:solidFill>
                <a:ea typeface="Source Han Sans CN" charset="0"/>
              </a:rPr>
              <a:t>GNOME</a:t>
            </a:r>
            <a:r>
              <a:rPr lang="zh-CN" altLang="en-US" sz="1800">
                <a:solidFill>
                  <a:schemeClr val="tx1"/>
                </a:solidFill>
                <a:ea typeface="Source Han Sans CN" charset="0"/>
              </a:rPr>
              <a:t> </a:t>
            </a:r>
            <a:r>
              <a:rPr lang="en-US" altLang="zh-CN" sz="1800">
                <a:solidFill>
                  <a:schemeClr val="tx1"/>
                </a:solidFill>
                <a:ea typeface="Source Han Sans CN" charset="0"/>
              </a:rPr>
              <a:t>49</a:t>
            </a:r>
            <a:r>
              <a:rPr lang="zh-CN" altLang="en-US" sz="1800">
                <a:solidFill>
                  <a:schemeClr val="tx1"/>
                </a:solidFill>
                <a:ea typeface="Source Han Sans CN" charset="0"/>
              </a:rPr>
              <a:t> 及 </a:t>
            </a:r>
            <a:r>
              <a:rPr lang="en-US" altLang="zh-CN" sz="1800">
                <a:solidFill>
                  <a:schemeClr val="tx1"/>
                </a:solidFill>
                <a:ea typeface="Source Han Sans CN" charset="0"/>
              </a:rPr>
              <a:t>Cinnamon</a:t>
            </a:r>
            <a:r>
              <a:rPr lang="zh-CN" altLang="en-US" sz="1800">
                <a:solidFill>
                  <a:schemeClr val="tx1"/>
                </a:solidFill>
                <a:ea typeface="Source Han Sans CN" charset="0"/>
              </a:rPr>
              <a:t> </a:t>
            </a:r>
            <a:r>
              <a:rPr lang="en-US" altLang="zh-CN" sz="1800">
                <a:solidFill>
                  <a:schemeClr val="tx1"/>
                </a:solidFill>
                <a:ea typeface="Source Han Sans CN" charset="0"/>
              </a:rPr>
              <a:t>6.6 </a:t>
            </a:r>
            <a:r>
              <a:rPr lang="zh-CN" altLang="en-US" sz="1800">
                <a:solidFill>
                  <a:schemeClr val="tx1"/>
                </a:solidFill>
                <a:ea typeface="Source Han Sans CN" charset="0"/>
              </a:rPr>
              <a:t>更新已推送，龙架构安装</a:t>
            </a:r>
            <a:endParaRPr lang="zh-CN" altLang="en-US" sz="1800">
              <a:solidFill>
                <a:schemeClr val="tx1"/>
              </a:solidFill>
              <a:ea typeface="Source Han Sans CN" charset="0"/>
            </a:endParaRPr>
          </a:p>
          <a:p>
            <a:pPr marL="685800" lvl="1">
              <a:buFont typeface="Arial" panose="020B0604020202020204" pitchFamily="34" charset="0"/>
              <a:buChar char="•"/>
            </a:pPr>
            <a:r>
              <a:rPr lang="en-US" altLang="zh-CN" sz="1800" b="1">
                <a:solidFill>
                  <a:srgbClr val="E60013"/>
                </a:solidFill>
                <a:latin typeface="思源黑体" charset="0"/>
                <a:ea typeface="思源黑体" charset="0"/>
                <a:cs typeface="思源黑体" charset="0"/>
              </a:rPr>
              <a:t>oma</a:t>
            </a:r>
            <a:r>
              <a:rPr lang="zh-CN" altLang="en-US" sz="1800" b="1">
                <a:solidFill>
                  <a:srgbClr val="E60013"/>
                </a:solidFill>
                <a:latin typeface="思源黑体" charset="0"/>
                <a:ea typeface="思源黑体" charset="0"/>
                <a:cs typeface="思源黑体" charset="0"/>
              </a:rPr>
              <a:t> </a:t>
            </a:r>
            <a:r>
              <a:rPr lang="en-US" altLang="zh-CN" sz="1800" b="1">
                <a:solidFill>
                  <a:srgbClr val="E60013"/>
                </a:solidFill>
                <a:latin typeface="思源黑体" charset="0"/>
                <a:ea typeface="思源黑体" charset="0"/>
                <a:cs typeface="思源黑体" charset="0"/>
              </a:rPr>
              <a:t>install gnome</a:t>
            </a:r>
            <a:r>
              <a:rPr lang="zh-CN" altLang="en-US" sz="1800" b="1">
                <a:solidFill>
                  <a:srgbClr val="E60013"/>
                </a:solidFill>
                <a:latin typeface="思源黑体" charset="0"/>
                <a:ea typeface="思源黑体" charset="0"/>
                <a:cs typeface="思源黑体" charset="0"/>
              </a:rPr>
              <a:t>-</a:t>
            </a:r>
            <a:r>
              <a:rPr lang="en-US" altLang="zh-CN" sz="1800" b="1">
                <a:solidFill>
                  <a:srgbClr val="E60013"/>
                </a:solidFill>
                <a:latin typeface="思源黑体" charset="0"/>
                <a:ea typeface="思源黑体" charset="0"/>
                <a:cs typeface="思源黑体" charset="0"/>
              </a:rPr>
              <a:t>base </a:t>
            </a:r>
            <a:r>
              <a:rPr lang="zh-CN" altLang="en-US" sz="1800" b="1">
                <a:solidFill>
                  <a:srgbClr val="E60013"/>
                </a:solidFill>
                <a:latin typeface="思源黑体" charset="0"/>
                <a:ea typeface="思源黑体" charset="0"/>
                <a:cs typeface="思源黑体" charset="0"/>
              </a:rPr>
              <a:t>&amp;&amp; </a:t>
            </a:r>
            <a:r>
              <a:rPr lang="en-US" altLang="zh-CN" sz="1800" b="1">
                <a:solidFill>
                  <a:srgbClr val="E60013"/>
                </a:solidFill>
                <a:latin typeface="思源黑体" charset="0"/>
                <a:ea typeface="思源黑体" charset="0"/>
                <a:cs typeface="思源黑体" charset="0"/>
              </a:rPr>
              <a:t>systemctl enable gdm</a:t>
            </a:r>
            <a:endParaRPr lang="en-US" altLang="zh-CN" sz="1800" b="1">
              <a:solidFill>
                <a:srgbClr val="E60013"/>
              </a:solidFill>
              <a:latin typeface="思源黑体" charset="0"/>
              <a:ea typeface="思源黑体" charset="0"/>
              <a:cs typeface="思源黑体" charset="0"/>
            </a:endParaRPr>
          </a:p>
          <a:p>
            <a:pPr marL="685800" lvl="1">
              <a:buFont typeface="Arial" panose="020B0604020202020204" pitchFamily="34" charset="0"/>
              <a:buChar char="•"/>
            </a:pPr>
            <a:r>
              <a:rPr lang="en-US" altLang="zh-CN" sz="1800" b="1">
                <a:solidFill>
                  <a:srgbClr val="E60013"/>
                </a:solidFill>
                <a:latin typeface="思源黑体" charset="0"/>
                <a:ea typeface="思源黑体" charset="0"/>
                <a:cs typeface="思源黑体" charset="0"/>
              </a:rPr>
              <a:t>oma install cinnamon</a:t>
            </a:r>
            <a:r>
              <a:rPr lang="zh-CN" altLang="en-US" sz="1800" b="1">
                <a:solidFill>
                  <a:srgbClr val="E60013"/>
                </a:solidFill>
                <a:latin typeface="思源黑体" charset="0"/>
                <a:ea typeface="思源黑体" charset="0"/>
                <a:cs typeface="思源黑体" charset="0"/>
              </a:rPr>
              <a:t>-</a:t>
            </a:r>
            <a:r>
              <a:rPr lang="en-US" altLang="zh-CN" sz="1800" b="1">
                <a:solidFill>
                  <a:srgbClr val="E60013"/>
                </a:solidFill>
                <a:latin typeface="思源黑体" charset="0"/>
                <a:ea typeface="思源黑体" charset="0"/>
                <a:cs typeface="思源黑体" charset="0"/>
              </a:rPr>
              <a:t>base </a:t>
            </a:r>
            <a:r>
              <a:rPr lang="zh-CN" altLang="en-US" sz="1800" b="1">
                <a:solidFill>
                  <a:srgbClr val="E60013"/>
                </a:solidFill>
                <a:latin typeface="思源黑体" charset="0"/>
                <a:ea typeface="思源黑体" charset="0"/>
                <a:cs typeface="思源黑体" charset="0"/>
              </a:rPr>
              <a:t>&amp;&amp; </a:t>
            </a:r>
            <a:r>
              <a:rPr lang="en-US" altLang="zh-CN" sz="1800" b="1">
                <a:solidFill>
                  <a:srgbClr val="E60013"/>
                </a:solidFill>
                <a:latin typeface="思源黑体" charset="0"/>
                <a:ea typeface="思源黑体" charset="0"/>
                <a:cs typeface="思源黑体" charset="0"/>
              </a:rPr>
              <a:t>systemctl enable lightdm</a:t>
            </a:r>
            <a:endParaRPr lang="en-US" altLang="zh-CN" sz="1800" b="1">
              <a:solidFill>
                <a:srgbClr val="E60013"/>
              </a:solidFill>
              <a:latin typeface="思源黑体" charset="0"/>
              <a:ea typeface="思源黑体" charset="0"/>
              <a:cs typeface="思源黑体" charset="0"/>
            </a:endParaRPr>
          </a:p>
          <a:p>
            <a:pPr marL="228600" lvl="0">
              <a:buFont typeface="Arial" panose="020B0604020202020204" pitchFamily="34" charset="0"/>
              <a:buChar char="•"/>
            </a:pPr>
            <a:r>
              <a:rPr lang="en-US" altLang="zh-CN" sz="1800">
                <a:solidFill>
                  <a:schemeClr val="tx1"/>
                </a:solidFill>
                <a:ea typeface="Source Han Sans CN" charset="0"/>
              </a:rPr>
              <a:t>Mesa 26 </a:t>
            </a:r>
            <a:r>
              <a:rPr lang="zh-CN" altLang="en-US" sz="1800">
                <a:solidFill>
                  <a:schemeClr val="tx1"/>
                </a:solidFill>
                <a:ea typeface="Source Han Sans CN" charset="0"/>
              </a:rPr>
              <a:t>测试更新已推送，欢迎反馈测试结果和问题</a:t>
            </a:r>
            <a:endParaRPr lang="zh-CN" altLang="en-US" sz="1800">
              <a:solidFill>
                <a:schemeClr val="tx1"/>
              </a:solidFill>
              <a:ea typeface="Source Han Sans CN" charset="0"/>
            </a:endParaRPr>
          </a:p>
          <a:p>
            <a:pPr marL="685800" lvl="1">
              <a:buFont typeface="Arial" panose="020B0604020202020204" pitchFamily="34" charset="0"/>
              <a:buChar char="•"/>
            </a:pPr>
            <a:r>
              <a:rPr lang="en-US" altLang="zh-CN" sz="1800" b="1">
                <a:solidFill>
                  <a:srgbClr val="E60013"/>
                </a:solidFill>
                <a:ea typeface="Source Han Sans CN" charset="0"/>
              </a:rPr>
              <a:t>oma topics </a:t>
            </a:r>
            <a:r>
              <a:rPr lang="zh-CN" altLang="en-US" sz="1800" b="1">
                <a:solidFill>
                  <a:srgbClr val="E60013"/>
                </a:solidFill>
                <a:ea typeface="Source Han Sans CN" charset="0"/>
              </a:rPr>
              <a:t>--</a:t>
            </a:r>
            <a:r>
              <a:rPr lang="en-US" altLang="zh-CN" sz="1800" b="1">
                <a:solidFill>
                  <a:srgbClr val="E60013"/>
                </a:solidFill>
                <a:ea typeface="Source Han Sans CN" charset="0"/>
              </a:rPr>
              <a:t>opt</a:t>
            </a:r>
            <a:r>
              <a:rPr lang="zh-CN" altLang="en-US" sz="1800" b="1">
                <a:solidFill>
                  <a:srgbClr val="E60013"/>
                </a:solidFill>
                <a:ea typeface="Source Han Sans CN" charset="0"/>
              </a:rPr>
              <a:t>-</a:t>
            </a:r>
            <a:r>
              <a:rPr lang="en-US" altLang="zh-CN" sz="1800" b="1">
                <a:solidFill>
                  <a:srgbClr val="E60013"/>
                </a:solidFill>
                <a:ea typeface="Source Han Sans CN" charset="0"/>
              </a:rPr>
              <a:t>in mesa</a:t>
            </a:r>
            <a:r>
              <a:rPr lang="zh-CN" altLang="en-US" sz="1800" b="1">
                <a:solidFill>
                  <a:srgbClr val="E60013"/>
                </a:solidFill>
                <a:ea typeface="Source Han Sans CN" charset="0"/>
              </a:rPr>
              <a:t>-</a:t>
            </a:r>
            <a:r>
              <a:rPr lang="en-US" altLang="zh-CN" sz="1800" b="1">
                <a:solidFill>
                  <a:srgbClr val="E60013"/>
                </a:solidFill>
                <a:ea typeface="Source Han Sans CN" charset="0"/>
              </a:rPr>
              <a:t>26</a:t>
            </a:r>
            <a:endParaRPr lang="zh-CN" altLang="en-US" sz="1800">
              <a:solidFill>
                <a:schemeClr val="tx1"/>
              </a:solidFill>
              <a:ea typeface="Source Han Sans CN" charset="0"/>
            </a:endParaRPr>
          </a:p>
          <a:p>
            <a:pPr marL="228600" lvl="0">
              <a:buFont typeface="Arial" panose="020B0604020202020204" pitchFamily="34" charset="0"/>
              <a:buChar char="•"/>
            </a:pPr>
            <a:r>
              <a:rPr lang="en-US" altLang="zh-CN" sz="1800"/>
              <a:t>Linux 6.18.12 </a:t>
            </a:r>
            <a:r>
              <a:rPr lang="zh-CN" altLang="en-US" sz="1800"/>
              <a:t>内核更新临时移除了导致启动速度延缓或重启失败的</a:t>
            </a:r>
            <a:br>
              <a:rPr lang="zh-CN" altLang="en-US" sz="1800"/>
            </a:br>
            <a:r>
              <a:rPr lang="zh-CN" altLang="en-US" sz="1800"/>
              <a:t>龙芯 </a:t>
            </a:r>
            <a:r>
              <a:rPr lang="en-US" altLang="zh-CN" sz="1800"/>
              <a:t>2K3000/3B6000M CAN</a:t>
            </a:r>
            <a:r>
              <a:rPr lang="zh-CN" altLang="en-US" sz="1800"/>
              <a:t>-</a:t>
            </a:r>
            <a:r>
              <a:rPr lang="en-US" altLang="zh-CN" sz="1800"/>
              <a:t>FD </a:t>
            </a:r>
            <a:r>
              <a:rPr lang="zh-CN" altLang="en-US" sz="1800"/>
              <a:t>驱动</a:t>
            </a:r>
            <a:endParaRPr lang="en-US" altLang="zh-CN" sz="1800"/>
          </a:p>
          <a:p>
            <a:pPr marL="228600" lvl="0">
              <a:buFont typeface="Arial" panose="020B0604020202020204" pitchFamily="34" charset="0"/>
              <a:buChar char="•"/>
            </a:pPr>
            <a:r>
              <a:rPr lang="en-US" altLang="zh-CN" sz="1800"/>
              <a:t>ROCm 7.2 </a:t>
            </a:r>
            <a:r>
              <a:rPr lang="zh-CN" altLang="en-US" sz="1800"/>
              <a:t>更新正在分批推送</a:t>
            </a:r>
            <a:endParaRPr lang="en-US" altLang="zh-CN" sz="1800"/>
          </a:p>
          <a:p>
            <a:pPr marL="228600" lvl="0">
              <a:buFont typeface="Arial" panose="020B0604020202020204" pitchFamily="34" charset="0"/>
              <a:buChar char="•"/>
            </a:pPr>
            <a:r>
              <a:rPr lang="en-US" altLang="zh-CN" sz="1800"/>
              <a:t>Wine </a:t>
            </a:r>
            <a:r>
              <a:rPr lang="zh-CN" altLang="en-US" sz="1800"/>
              <a:t>及 </a:t>
            </a:r>
            <a:r>
              <a:rPr lang="en-US" altLang="zh-CN" sz="1800"/>
              <a:t>Steam </a:t>
            </a:r>
            <a:r>
              <a:rPr lang="zh-CN" altLang="en-US" sz="1800"/>
              <a:t>打包改进：</a:t>
            </a:r>
            <a:r>
              <a:rPr lang="en-US" altLang="zh-CN" sz="1800"/>
              <a:t>winetricks </a:t>
            </a:r>
            <a:r>
              <a:rPr lang="zh-CN" altLang="en-US" sz="1800"/>
              <a:t>及 </a:t>
            </a:r>
            <a:r>
              <a:rPr lang="en-US" altLang="zh-CN" sz="1800"/>
              <a:t>winetricks</a:t>
            </a:r>
            <a:r>
              <a:rPr lang="zh-CN" altLang="en-US" sz="1800"/>
              <a:t>-</a:t>
            </a:r>
            <a:r>
              <a:rPr lang="en-US" altLang="zh-CN" sz="1800"/>
              <a:t>zh </a:t>
            </a:r>
            <a:r>
              <a:rPr lang="zh-CN" altLang="en-US" sz="1800"/>
              <a:t>解绑 </a:t>
            </a:r>
            <a:r>
              <a:rPr lang="en-US" altLang="zh-CN" sz="1800"/>
              <a:t>LATX</a:t>
            </a:r>
            <a:endParaRPr lang="en-US" altLang="zh-CN" sz="1800"/>
          </a:p>
          <a:p>
            <a:pPr marL="228600" lvl="0">
              <a:buFont typeface="Arial" panose="020B0604020202020204" pitchFamily="34" charset="0"/>
              <a:buChar char="•"/>
            </a:pPr>
            <a:endParaRPr lang="en-US" altLang="zh-CN" sz="1800"/>
          </a:p>
        </p:txBody>
      </p:sp>
      <p:sp>
        <p:nvSpPr>
          <p:cNvPr id="4" name="文本占位符 3"/>
          <p:cNvSpPr>
            <a:spLocks noGrp="1"/>
          </p:cNvSpPr>
          <p:nvPr>
            <p:ph type="body" idx="10"/>
          </p:nvPr>
        </p:nvSpPr>
        <p:spPr>
          <a:xfrm>
            <a:off x="1652905" y="6353175"/>
            <a:ext cx="2818130" cy="367665"/>
          </a:xfrm>
        </p:spPr>
        <p:txBody>
          <a:bodyPr/>
          <a:p>
            <a:r>
              <a:rPr lang="zh-CN" altLang="en-US"/>
              <a:t>白铭骢</a:t>
            </a:r>
            <a:endParaRPr lang="zh-CN" altLang="en-US"/>
          </a:p>
        </p:txBody>
      </p:sp>
      <p:pic>
        <p:nvPicPr>
          <p:cNvPr id="7" name="图片 6" descr="upload_post_object_v2_3539254031"/>
          <p:cNvPicPr>
            <a:picLocks noChangeAspect="1"/>
          </p:cNvPicPr>
          <p:nvPr/>
        </p:nvPicPr>
        <p:blipFill>
          <a:blip r:embed="rId2"/>
          <a:srcRect l="10000" t="29569" r="10000" b="25497"/>
          <a:stretch>
            <a:fillRect/>
          </a:stretch>
        </p:blipFill>
        <p:spPr>
          <a:xfrm>
            <a:off x="9669557" y="942314"/>
            <a:ext cx="2522443" cy="252244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sp>
        <p:nvSpPr>
          <p:cNvPr id="2" name="标题 1"/>
          <p:cNvSpPr>
            <a:spLocks noGrp="1"/>
          </p:cNvSpPr>
          <p:nvPr>
            <p:ph type="title"/>
          </p:nvPr>
        </p:nvSpPr>
        <p:spPr/>
        <p:txBody>
          <a:bodyPr/>
          <a:p>
            <a:r>
              <a:rPr lang="zh-CN" altLang="en-US"/>
              <a:t>安同</a:t>
            </a:r>
            <a:r>
              <a:rPr lang="en-US" altLang="zh-CN"/>
              <a:t> OS</a:t>
            </a:r>
            <a:endParaRPr lang="zh-CN" altLang="en-US"/>
          </a:p>
        </p:txBody>
      </p:sp>
      <p:sp>
        <p:nvSpPr>
          <p:cNvPr id="3" name="内容占位符 2"/>
          <p:cNvSpPr>
            <a:spLocks noGrp="1"/>
          </p:cNvSpPr>
          <p:nvPr>
            <p:ph idx="1"/>
          </p:nvPr>
        </p:nvSpPr>
        <p:spPr>
          <a:xfrm>
            <a:off x="513999" y="1259762"/>
            <a:ext cx="11271609" cy="4657501"/>
          </a:xfrm>
        </p:spPr>
        <p:txBody>
          <a:bodyPr/>
          <a:p>
            <a:pPr marL="228600" lvl="0">
              <a:buFont typeface="Arial" panose="020B0604020202020204" pitchFamily="34" charset="0"/>
              <a:buChar char="•"/>
            </a:pPr>
            <a:r>
              <a:rPr lang="en-US" altLang="zh-CN" sz="1800">
                <a:solidFill>
                  <a:schemeClr val="tx1"/>
                </a:solidFill>
              </a:rPr>
              <a:t>OpenClaw </a:t>
            </a:r>
            <a:r>
              <a:rPr lang="zh-CN" altLang="en-US" sz="1800">
                <a:solidFill>
                  <a:schemeClr val="tx1"/>
                </a:solidFill>
              </a:rPr>
              <a:t>安装已打通，在龙架构步骤相当简单</a:t>
            </a:r>
            <a:br>
              <a:rPr lang="zh-CN" altLang="en-US" sz="1800">
                <a:solidFill>
                  <a:schemeClr val="tx1"/>
                </a:solidFill>
              </a:rPr>
            </a:br>
            <a:br>
              <a:rPr lang="zh-CN" altLang="en-US" sz="1800">
                <a:solidFill>
                  <a:schemeClr val="tx1"/>
                </a:solidFill>
              </a:rPr>
            </a:br>
            <a:r>
              <a:rPr lang="zh-CN" altLang="en-US" sz="1800">
                <a:solidFill>
                  <a:schemeClr val="tx1"/>
                </a:solidFill>
                <a:latin typeface="Fira Code" charset="0"/>
                <a:ea typeface="Fira Code" charset="0"/>
                <a:cs typeface="Fira Code" charset="0"/>
              </a:rPr>
              <a:t>      </a:t>
            </a:r>
            <a:r>
              <a:rPr lang="zh-CN" altLang="en-US" sz="1800" b="1">
                <a:solidFill>
                  <a:srgbClr val="E60013"/>
                </a:solidFill>
                <a:latin typeface="Fira Code" charset="0"/>
                <a:ea typeface="Fira Code" charset="0"/>
                <a:cs typeface="Fira Code" charset="0"/>
              </a:rPr>
              <a:t>    </a:t>
            </a:r>
            <a:r>
              <a:rPr lang="en-US" altLang="zh-CN" sz="1800" b="1">
                <a:solidFill>
                  <a:srgbClr val="E60013"/>
                </a:solidFill>
                <a:latin typeface="Fira Code" charset="0"/>
                <a:ea typeface="Fira Code" charset="0"/>
                <a:cs typeface="Fira Code" charset="0"/>
              </a:rPr>
              <a:t>oma</a:t>
            </a:r>
            <a:r>
              <a:rPr lang="zh-CN" altLang="en-US" sz="1800" b="1">
                <a:solidFill>
                  <a:srgbClr val="E60013"/>
                </a:solidFill>
                <a:latin typeface="Fira Code" charset="0"/>
                <a:ea typeface="Fira Code" charset="0"/>
                <a:cs typeface="Fira Code" charset="0"/>
              </a:rPr>
              <a:t> </a:t>
            </a:r>
            <a:r>
              <a:rPr lang="en-US" altLang="zh-CN" sz="1800" b="1">
                <a:solidFill>
                  <a:srgbClr val="E60013"/>
                </a:solidFill>
                <a:latin typeface="Fira Code" charset="0"/>
                <a:ea typeface="Fira Code" charset="0"/>
                <a:cs typeface="Fira Code" charset="0"/>
              </a:rPr>
              <a:t>install</a:t>
            </a:r>
            <a:r>
              <a:rPr lang="zh-CN" altLang="en-US" sz="1800" b="1">
                <a:solidFill>
                  <a:srgbClr val="E60013"/>
                </a:solidFill>
                <a:latin typeface="Fira Code" charset="0"/>
                <a:ea typeface="Fira Code" charset="0"/>
                <a:cs typeface="Fira Code" charset="0"/>
              </a:rPr>
              <a:t> </a:t>
            </a:r>
            <a:r>
              <a:rPr lang="en-US" altLang="zh-CN" sz="1800" b="1">
                <a:solidFill>
                  <a:srgbClr val="E60013"/>
                </a:solidFill>
                <a:latin typeface="Fira Code" charset="0"/>
                <a:ea typeface="Fira Code" charset="0"/>
                <a:cs typeface="Fira Code" charset="0"/>
              </a:rPr>
              <a:t>devel</a:t>
            </a:r>
            <a:r>
              <a:rPr lang="zh-CN" altLang="en-US" sz="1800" b="1">
                <a:solidFill>
                  <a:srgbClr val="E60013"/>
                </a:solidFill>
                <a:latin typeface="Fira Code" charset="0"/>
                <a:ea typeface="Fira Code" charset="0"/>
                <a:cs typeface="Fira Code" charset="0"/>
              </a:rPr>
              <a:t>-</a:t>
            </a:r>
            <a:r>
              <a:rPr lang="en-US" altLang="zh-CN" sz="1800" b="1">
                <a:solidFill>
                  <a:srgbClr val="E60013"/>
                </a:solidFill>
                <a:latin typeface="Fira Code" charset="0"/>
                <a:ea typeface="Fira Code" charset="0"/>
                <a:cs typeface="Fira Code" charset="0"/>
              </a:rPr>
              <a:t>base</a:t>
            </a:r>
            <a:r>
              <a:rPr lang="zh-CN" altLang="en-US" sz="1800" b="1">
                <a:solidFill>
                  <a:srgbClr val="E60013"/>
                </a:solidFill>
                <a:latin typeface="Fira Code" charset="0"/>
                <a:ea typeface="Fira Code" charset="0"/>
                <a:cs typeface="Fira Code" charset="0"/>
              </a:rPr>
              <a:t> </a:t>
            </a:r>
            <a:r>
              <a:rPr lang="en-US" altLang="zh-CN" sz="1800" b="1">
                <a:solidFill>
                  <a:srgbClr val="E60013"/>
                </a:solidFill>
                <a:latin typeface="Fira Code" charset="0"/>
                <a:ea typeface="Fira Code" charset="0"/>
                <a:cs typeface="Fira Code" charset="0"/>
              </a:rPr>
              <a:t>nodejs</a:t>
            </a:r>
            <a:r>
              <a:rPr lang="zh-CN" altLang="en-US" sz="1800" b="1">
                <a:solidFill>
                  <a:srgbClr val="E60013"/>
                </a:solidFill>
                <a:latin typeface="Fira Code" charset="0"/>
                <a:ea typeface="Fira Code" charset="0"/>
                <a:cs typeface="Fira Code" charset="0"/>
              </a:rPr>
              <a:t> &amp;&amp; </a:t>
            </a:r>
            <a:r>
              <a:rPr lang="en-US" altLang="zh-CN" sz="1800" b="1">
                <a:solidFill>
                  <a:srgbClr val="E60013"/>
                </a:solidFill>
                <a:latin typeface="Fira Code" charset="0"/>
                <a:ea typeface="Fira Code" charset="0"/>
                <a:cs typeface="Fira Code" charset="0"/>
              </a:rPr>
              <a:t>\</a:t>
            </a:r>
            <a:br>
              <a:rPr lang="en-US" altLang="zh-CN" sz="1800" b="1">
                <a:solidFill>
                  <a:srgbClr val="E60013"/>
                </a:solidFill>
                <a:latin typeface="Fira Code" charset="0"/>
                <a:ea typeface="Fira Code" charset="0"/>
                <a:cs typeface="Fira Code" charset="0"/>
              </a:rPr>
            </a:br>
            <a:r>
              <a:rPr lang="en-US" altLang="zh-CN" sz="1800" b="1">
                <a:solidFill>
                  <a:srgbClr val="E60013"/>
                </a:solidFill>
                <a:latin typeface="Fira Code" charset="0"/>
                <a:ea typeface="Fira Code" charset="0"/>
                <a:cs typeface="Fira Code" charset="0"/>
              </a:rPr>
              <a:t>          npm</a:t>
            </a:r>
            <a:r>
              <a:rPr lang="zh-CN" altLang="en-US" sz="1800" b="1">
                <a:solidFill>
                  <a:srgbClr val="E60013"/>
                </a:solidFill>
                <a:latin typeface="Fira Code" charset="0"/>
                <a:ea typeface="Fira Code" charset="0"/>
                <a:cs typeface="Fira Code" charset="0"/>
              </a:rPr>
              <a:t> </a:t>
            </a:r>
            <a:r>
              <a:rPr lang="en-US" altLang="zh-CN" sz="1800" b="1">
                <a:solidFill>
                  <a:srgbClr val="E60013"/>
                </a:solidFill>
                <a:latin typeface="Fira Code" charset="0"/>
                <a:ea typeface="Fira Code" charset="0"/>
                <a:cs typeface="Fira Code" charset="0"/>
              </a:rPr>
              <a:t>i </a:t>
            </a:r>
            <a:r>
              <a:rPr lang="zh-CN" altLang="en-US" sz="1800" b="1">
                <a:solidFill>
                  <a:srgbClr val="E60013"/>
                </a:solidFill>
                <a:latin typeface="Fira Code" charset="0"/>
                <a:ea typeface="Fira Code" charset="0"/>
                <a:cs typeface="Fira Code" charset="0"/>
              </a:rPr>
              <a:t>-</a:t>
            </a:r>
            <a:r>
              <a:rPr lang="en-US" altLang="zh-CN" sz="1800" b="1">
                <a:solidFill>
                  <a:srgbClr val="E60013"/>
                </a:solidFill>
                <a:latin typeface="Fira Code" charset="0"/>
                <a:ea typeface="Fira Code" charset="0"/>
                <a:cs typeface="Fira Code" charset="0"/>
              </a:rPr>
              <a:t>g openclaw </a:t>
            </a:r>
            <a:r>
              <a:rPr lang="zh-CN" altLang="en-US" sz="1800" b="1">
                <a:solidFill>
                  <a:srgbClr val="E60013"/>
                </a:solidFill>
                <a:latin typeface="Fira Code" charset="0"/>
                <a:ea typeface="Fira Code" charset="0"/>
                <a:cs typeface="Fira Code" charset="0"/>
              </a:rPr>
              <a:t>&amp;&amp; </a:t>
            </a:r>
            <a:r>
              <a:rPr lang="en-US" altLang="zh-CN" sz="1800" b="1">
                <a:solidFill>
                  <a:srgbClr val="E60013"/>
                </a:solidFill>
                <a:latin typeface="Fira Code" charset="0"/>
                <a:ea typeface="Fira Code" charset="0"/>
                <a:cs typeface="Fira Code" charset="0"/>
              </a:rPr>
              <a:t>\</a:t>
            </a:r>
            <a:br>
              <a:rPr lang="en-US" altLang="zh-CN" sz="1800" b="1">
                <a:solidFill>
                  <a:srgbClr val="E60013"/>
                </a:solidFill>
                <a:latin typeface="Fira Code" charset="0"/>
                <a:ea typeface="Fira Code" charset="0"/>
                <a:cs typeface="Fira Code" charset="0"/>
              </a:rPr>
            </a:br>
            <a:r>
              <a:rPr lang="en-US" altLang="zh-CN" sz="1800" b="1">
                <a:solidFill>
                  <a:srgbClr val="E60013"/>
                </a:solidFill>
                <a:latin typeface="Fira Code" charset="0"/>
                <a:ea typeface="Fira Code" charset="0"/>
                <a:cs typeface="Fira Code" charset="0"/>
              </a:rPr>
              <a:t>          /usr/lib/nodejs</a:t>
            </a:r>
            <a:r>
              <a:rPr lang="zh-CN" altLang="en-US" sz="1800" b="1">
                <a:solidFill>
                  <a:srgbClr val="E60013"/>
                </a:solidFill>
                <a:latin typeface="Fira Code" charset="0"/>
                <a:ea typeface="Fira Code" charset="0"/>
                <a:cs typeface="Fira Code" charset="0"/>
              </a:rPr>
              <a:t>-</a:t>
            </a:r>
            <a:r>
              <a:rPr lang="en-US" altLang="zh-CN" sz="1800" b="1">
                <a:solidFill>
                  <a:srgbClr val="E60013"/>
                </a:solidFill>
                <a:latin typeface="Fira Code" charset="0"/>
                <a:ea typeface="Fira Code" charset="0"/>
                <a:cs typeface="Fira Code" charset="0"/>
              </a:rPr>
              <a:t>24/bin/openclaw</a:t>
            </a:r>
            <a:br>
              <a:rPr lang="en-US" altLang="zh-CN" sz="1800">
                <a:solidFill>
                  <a:schemeClr val="tx1"/>
                </a:solidFill>
                <a:ea typeface="Source Han Sans CN" charset="0"/>
              </a:rPr>
            </a:br>
            <a:endParaRPr lang="en-US" altLang="zh-CN" sz="1800">
              <a:solidFill>
                <a:schemeClr val="tx1"/>
              </a:solidFill>
              <a:ea typeface="Source Han Sans CN" charset="0"/>
            </a:endParaRPr>
          </a:p>
          <a:p>
            <a:pPr marL="685800" lvl="1">
              <a:buFont typeface="Arial" panose="020B0604020202020204" pitchFamily="34" charset="0"/>
              <a:buChar char="•"/>
            </a:pPr>
            <a:r>
              <a:rPr lang="en-US" altLang="zh-CN" sz="1800">
                <a:solidFill>
                  <a:schemeClr val="tx1"/>
                </a:solidFill>
              </a:rPr>
              <a:t>亦可考虑使用官方安装脚本</a:t>
            </a:r>
            <a:r>
              <a:rPr lang="zh-CN" altLang="en-US" sz="1800">
                <a:solidFill>
                  <a:schemeClr val="tx1"/>
                </a:solidFill>
              </a:rPr>
              <a:t>，但由于脚本默认通过 </a:t>
            </a:r>
            <a:r>
              <a:rPr lang="en-US" altLang="zh-CN" sz="1800">
                <a:solidFill>
                  <a:schemeClr val="tx1"/>
                </a:solidFill>
              </a:rPr>
              <a:t>NodeSource </a:t>
            </a:r>
            <a:r>
              <a:rPr lang="zh-CN" altLang="en-US" sz="1800">
                <a:solidFill>
                  <a:schemeClr val="tx1"/>
                </a:solidFill>
              </a:rPr>
              <a:t>安装 </a:t>
            </a:r>
            <a:r>
              <a:rPr lang="en-US" altLang="zh-CN" sz="1800">
                <a:solidFill>
                  <a:schemeClr val="tx1"/>
                </a:solidFill>
              </a:rPr>
              <a:t>Node.js </a:t>
            </a:r>
            <a:r>
              <a:rPr lang="zh-CN" altLang="en-US" sz="1800">
                <a:solidFill>
                  <a:schemeClr val="tx1"/>
                </a:solidFill>
              </a:rPr>
              <a:t>而</a:t>
            </a:r>
            <a:br>
              <a:rPr lang="zh-CN" altLang="en-US" sz="1800">
                <a:solidFill>
                  <a:schemeClr val="tx1"/>
                </a:solidFill>
              </a:rPr>
            </a:br>
            <a:r>
              <a:rPr lang="zh-CN" altLang="en-US" sz="1800">
                <a:solidFill>
                  <a:schemeClr val="tx1"/>
                </a:solidFill>
              </a:rPr>
              <a:t>该脚本仅支持 </a:t>
            </a:r>
            <a:r>
              <a:rPr lang="en-US" altLang="zh-CN" sz="1800">
                <a:solidFill>
                  <a:schemeClr val="tx1"/>
                </a:solidFill>
              </a:rPr>
              <a:t>x86</a:t>
            </a:r>
            <a:r>
              <a:rPr lang="zh-CN" altLang="en-US" sz="1800">
                <a:solidFill>
                  <a:schemeClr val="tx1"/>
                </a:solidFill>
              </a:rPr>
              <a:t>-</a:t>
            </a:r>
            <a:r>
              <a:rPr lang="en-US" altLang="zh-CN" sz="1800">
                <a:solidFill>
                  <a:schemeClr val="tx1"/>
                </a:solidFill>
              </a:rPr>
              <a:t>64</a:t>
            </a:r>
            <a:r>
              <a:rPr lang="zh-CN" altLang="en-US" sz="1800">
                <a:solidFill>
                  <a:schemeClr val="tx1"/>
                </a:solidFill>
              </a:rPr>
              <a:t> 及 </a:t>
            </a:r>
            <a:r>
              <a:rPr lang="en-US" altLang="zh-CN" sz="1800">
                <a:solidFill>
                  <a:schemeClr val="tx1"/>
                </a:solidFill>
              </a:rPr>
              <a:t>AArch64</a:t>
            </a:r>
            <a:r>
              <a:rPr lang="zh-CN" altLang="en-US" sz="1800">
                <a:solidFill>
                  <a:schemeClr val="tx1"/>
                </a:solidFill>
              </a:rPr>
              <a:t> 架构，请提前安装 </a:t>
            </a:r>
            <a:r>
              <a:rPr lang="en-US" altLang="zh-CN" sz="1800">
                <a:solidFill>
                  <a:schemeClr val="tx1"/>
                </a:solidFill>
              </a:rPr>
              <a:t>nodejs</a:t>
            </a:r>
            <a:r>
              <a:rPr lang="zh-CN" altLang="en-US" sz="1800">
                <a:solidFill>
                  <a:schemeClr val="tx1"/>
                </a:solidFill>
              </a:rPr>
              <a:t>，而后方可使用</a:t>
            </a:r>
            <a:br>
              <a:rPr lang="zh-CN" altLang="en-US" sz="1800">
                <a:solidFill>
                  <a:schemeClr val="tx1"/>
                </a:solidFill>
              </a:rPr>
            </a:br>
            <a:br>
              <a:rPr lang="zh-CN" altLang="en-US" sz="1800">
                <a:solidFill>
                  <a:schemeClr val="tx1"/>
                </a:solidFill>
              </a:rPr>
            </a:br>
            <a:r>
              <a:rPr lang="en-US" altLang="zh-CN" sz="1800" b="1">
                <a:solidFill>
                  <a:srgbClr val="E60013"/>
                </a:solidFill>
                <a:latin typeface="思源黑体" charset="0"/>
                <a:ea typeface="思源黑体" charset="0"/>
                <a:cs typeface="思源黑体" charset="0"/>
              </a:rPr>
              <a:t>oma</a:t>
            </a:r>
            <a:r>
              <a:rPr lang="zh-CN" altLang="en-US" sz="1800" b="1">
                <a:solidFill>
                  <a:srgbClr val="E60013"/>
                </a:solidFill>
                <a:latin typeface="思源黑体" charset="0"/>
                <a:ea typeface="思源黑体" charset="0"/>
                <a:cs typeface="思源黑体" charset="0"/>
              </a:rPr>
              <a:t> </a:t>
            </a:r>
            <a:r>
              <a:rPr lang="en-US" altLang="zh-CN" sz="1800" b="1">
                <a:solidFill>
                  <a:srgbClr val="E60013"/>
                </a:solidFill>
                <a:latin typeface="思源黑体" charset="0"/>
                <a:ea typeface="思源黑体" charset="0"/>
                <a:cs typeface="思源黑体" charset="0"/>
              </a:rPr>
              <a:t>install</a:t>
            </a:r>
            <a:r>
              <a:rPr lang="zh-CN" altLang="en-US" sz="1800" b="1">
                <a:solidFill>
                  <a:srgbClr val="E60013"/>
                </a:solidFill>
                <a:latin typeface="思源黑体" charset="0"/>
                <a:ea typeface="思源黑体" charset="0"/>
                <a:cs typeface="思源黑体" charset="0"/>
              </a:rPr>
              <a:t> </a:t>
            </a:r>
            <a:r>
              <a:rPr lang="en-US" altLang="zh-CN" sz="1800" b="1">
                <a:solidFill>
                  <a:srgbClr val="E60013"/>
                </a:solidFill>
                <a:latin typeface="思源黑体" charset="0"/>
                <a:ea typeface="思源黑体" charset="0"/>
                <a:cs typeface="思源黑体" charset="0"/>
              </a:rPr>
              <a:t>nodejs</a:t>
            </a:r>
            <a:r>
              <a:rPr lang="zh-CN" altLang="en-US" sz="1800" b="1">
                <a:solidFill>
                  <a:srgbClr val="E60013"/>
                </a:solidFill>
                <a:latin typeface="思源黑体" charset="0"/>
                <a:ea typeface="思源黑体" charset="0"/>
                <a:cs typeface="思源黑体" charset="0"/>
              </a:rPr>
              <a:t> &amp;&amp; </a:t>
            </a:r>
            <a:r>
              <a:rPr lang="en-US" altLang="zh-CN" sz="1800" b="1">
                <a:solidFill>
                  <a:srgbClr val="E60013"/>
                </a:solidFill>
                <a:latin typeface="思源黑体" charset="0"/>
                <a:ea typeface="思源黑体" charset="0"/>
                <a:cs typeface="思源黑体" charset="0"/>
              </a:rPr>
              <a:t>curl </a:t>
            </a:r>
            <a:r>
              <a:rPr lang="zh-CN" altLang="en-US" sz="1800" b="1">
                <a:solidFill>
                  <a:srgbClr val="E60013"/>
                </a:solidFill>
                <a:latin typeface="思源黑体" charset="0"/>
                <a:ea typeface="思源黑体" charset="0"/>
                <a:cs typeface="思源黑体" charset="0"/>
              </a:rPr>
              <a:t>-</a:t>
            </a:r>
            <a:r>
              <a:rPr lang="en-US" altLang="zh-CN" sz="1800" b="1">
                <a:solidFill>
                  <a:srgbClr val="E60013"/>
                </a:solidFill>
                <a:latin typeface="思源黑体" charset="0"/>
                <a:ea typeface="思源黑体" charset="0"/>
                <a:cs typeface="思源黑体" charset="0"/>
              </a:rPr>
              <a:t>fsSL </a:t>
            </a:r>
            <a:r>
              <a:rPr lang="en-US" altLang="zh-CN" sz="1800" b="1">
                <a:solidFill>
                  <a:srgbClr val="E60013"/>
                </a:solidFill>
                <a:latin typeface="思源黑体" charset="0"/>
                <a:ea typeface="思源黑体" charset="0"/>
                <a:cs typeface="思源黑体" charset="0"/>
              </a:rPr>
              <a:t>https://openclaw.ai/install.sh</a:t>
            </a:r>
            <a:r>
              <a:rPr lang="en-US" altLang="zh-CN" sz="1800" b="1">
                <a:solidFill>
                  <a:srgbClr val="E60013"/>
                </a:solidFill>
                <a:latin typeface="思源黑体" charset="0"/>
                <a:ea typeface="思源黑体" charset="0"/>
                <a:cs typeface="思源黑体" charset="0"/>
              </a:rPr>
              <a:t> | bash</a:t>
            </a:r>
            <a:br>
              <a:rPr lang="en-US" altLang="zh-CN" sz="1800" b="1">
                <a:solidFill>
                  <a:srgbClr val="E60013"/>
                </a:solidFill>
              </a:rPr>
            </a:br>
            <a:endParaRPr lang="en-US" altLang="zh-CN" sz="1800" b="1">
              <a:solidFill>
                <a:srgbClr val="E60013"/>
              </a:solidFill>
            </a:endParaRPr>
          </a:p>
          <a:p>
            <a:pPr marL="685800" lvl="1">
              <a:buFont typeface="Arial" panose="020B0604020202020204" pitchFamily="34" charset="0"/>
              <a:buChar char="•"/>
            </a:pPr>
            <a:r>
              <a:rPr lang="zh-CN" altLang="en-US" sz="1800">
                <a:solidFill>
                  <a:schemeClr val="tx1"/>
                </a:solidFill>
              </a:rPr>
              <a:t>关于“安同 </a:t>
            </a:r>
            <a:r>
              <a:rPr lang="en-US" altLang="zh-CN" sz="1800">
                <a:solidFill>
                  <a:schemeClr val="tx1"/>
                </a:solidFill>
              </a:rPr>
              <a:t>OS </a:t>
            </a:r>
            <a:r>
              <a:rPr lang="zh-CN" altLang="en-US" sz="1800">
                <a:solidFill>
                  <a:schemeClr val="tx1"/>
                </a:solidFill>
              </a:rPr>
              <a:t>是否会引入 </a:t>
            </a:r>
            <a:r>
              <a:rPr lang="en-US" altLang="zh-CN" sz="1800">
                <a:solidFill>
                  <a:schemeClr val="tx1"/>
                </a:solidFill>
              </a:rPr>
              <a:t>OpenClaw </a:t>
            </a:r>
            <a:r>
              <a:rPr lang="zh-CN" altLang="en-US" sz="1800">
                <a:solidFill>
                  <a:schemeClr val="tx1"/>
                </a:solidFill>
              </a:rPr>
              <a:t>软件包”一事，统一答复：</a:t>
            </a:r>
            <a:r>
              <a:rPr lang="en-US" altLang="zh-CN" sz="1800">
                <a:solidFill>
                  <a:schemeClr val="tx1"/>
                </a:solidFill>
              </a:rPr>
              <a:t>OpenClaw </a:t>
            </a:r>
            <a:r>
              <a:rPr lang="zh-CN" altLang="en-US" sz="1800">
                <a:solidFill>
                  <a:schemeClr val="tx1"/>
                </a:solidFill>
              </a:rPr>
              <a:t>每天</a:t>
            </a:r>
            <a:br>
              <a:rPr lang="zh-CN" altLang="en-US" sz="1800">
                <a:solidFill>
                  <a:schemeClr val="tx1"/>
                </a:solidFill>
              </a:rPr>
            </a:br>
            <a:r>
              <a:rPr lang="zh-CN" altLang="en-US" sz="1800">
                <a:solidFill>
                  <a:schemeClr val="tx1"/>
                </a:solidFill>
              </a:rPr>
              <a:t>都在发版而且实际上需要频繁更新才能保证正常使用，当前人力难以维持有效</a:t>
            </a:r>
            <a:br>
              <a:rPr lang="zh-CN" altLang="en-US" sz="1800">
                <a:solidFill>
                  <a:schemeClr val="tx1"/>
                </a:solidFill>
              </a:rPr>
            </a:br>
            <a:r>
              <a:rPr lang="zh-CN" altLang="en-US" sz="1800">
                <a:solidFill>
                  <a:schemeClr val="tx1"/>
                </a:solidFill>
              </a:rPr>
              <a:t>维护，请通过如上方式安装</a:t>
            </a:r>
            <a:endParaRPr lang="en-US" altLang="zh-CN"/>
          </a:p>
        </p:txBody>
      </p:sp>
      <p:sp>
        <p:nvSpPr>
          <p:cNvPr id="4" name="文本占位符 3"/>
          <p:cNvSpPr>
            <a:spLocks noGrp="1"/>
          </p:cNvSpPr>
          <p:nvPr>
            <p:ph type="body" idx="10"/>
          </p:nvPr>
        </p:nvSpPr>
        <p:spPr>
          <a:xfrm>
            <a:off x="1652905" y="6353175"/>
            <a:ext cx="2818130" cy="367665"/>
          </a:xfrm>
        </p:spPr>
        <p:txBody>
          <a:bodyPr/>
          <a:p>
            <a:r>
              <a:rPr lang="zh-CN" altLang="en-US"/>
              <a:t>白铭骢</a:t>
            </a:r>
            <a:endParaRPr lang="zh-CN" altLang="en-US"/>
          </a:p>
        </p:txBody>
      </p:sp>
      <p:pic>
        <p:nvPicPr>
          <p:cNvPr id="7" name="图片 6" descr="upload_post_object_v2_3539254031"/>
          <p:cNvPicPr>
            <a:picLocks noChangeAspect="1"/>
          </p:cNvPicPr>
          <p:nvPr/>
        </p:nvPicPr>
        <p:blipFill>
          <a:blip r:embed="rId2"/>
          <a:srcRect l="10000" t="29569" r="10000" b="25497"/>
          <a:stretch>
            <a:fillRect/>
          </a:stretch>
        </p:blipFill>
        <p:spPr>
          <a:xfrm>
            <a:off x="9669557" y="942314"/>
            <a:ext cx="2522443" cy="252244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sp>
        <p:nvSpPr>
          <p:cNvPr id="2" name="标题 1"/>
          <p:cNvSpPr>
            <a:spLocks noGrp="1"/>
          </p:cNvSpPr>
          <p:nvPr>
            <p:ph type="title"/>
          </p:nvPr>
        </p:nvSpPr>
        <p:spPr/>
        <p:txBody>
          <a:bodyPr/>
          <a:p>
            <a:r>
              <a:rPr lang="zh-CN" altLang="en-US"/>
              <a:t>安同</a:t>
            </a:r>
            <a:r>
              <a:rPr lang="en-US" altLang="zh-CN"/>
              <a:t> OS</a:t>
            </a:r>
            <a:endParaRPr lang="zh-CN" altLang="en-US"/>
          </a:p>
        </p:txBody>
      </p:sp>
      <p:sp>
        <p:nvSpPr>
          <p:cNvPr id="3" name="内容占位符 2"/>
          <p:cNvSpPr>
            <a:spLocks noGrp="1"/>
          </p:cNvSpPr>
          <p:nvPr>
            <p:ph idx="1"/>
          </p:nvPr>
        </p:nvSpPr>
        <p:spPr>
          <a:xfrm>
            <a:off x="513999" y="1259762"/>
            <a:ext cx="11271609" cy="4657501"/>
          </a:xfrm>
        </p:spPr>
        <p:txBody>
          <a:bodyPr/>
          <a:p>
            <a:pPr lvl="0">
              <a:buFont typeface="Arial" panose="020B0604020202020204" pitchFamily="34" charset="0"/>
              <a:buChar char="•"/>
            </a:pPr>
            <a:r>
              <a:rPr lang="zh-CN" altLang="en-US" sz="1800" b="1"/>
              <a:t>本期安全更新</a:t>
            </a:r>
            <a:r>
              <a:rPr lang="zh-CN" altLang="en-US" sz="1800" b="1">
                <a:cs typeface="Arial" panose="020B0604020202020204" pitchFamily="34" charset="0"/>
              </a:rPr>
              <a:t>（非预装软件未列出）</a:t>
            </a:r>
            <a:endParaRPr lang="en-US" altLang="zh-CN" sz="1800">
              <a:solidFill>
                <a:srgbClr val="000000"/>
              </a:solidFill>
              <a:ea typeface="Source Han Sans CN" charset="0"/>
            </a:endParaRPr>
          </a:p>
          <a:p>
            <a:pPr lvl="1"/>
            <a:r>
              <a:rPr lang="en-US" altLang="zh-CN" sz="1800" b="1">
                <a:solidFill>
                  <a:srgbClr val="E60013"/>
                </a:solidFill>
                <a:ea typeface="Source Han Sans CN" charset="0"/>
              </a:rPr>
              <a:t>Firefox 148.0</a:t>
            </a:r>
            <a:endParaRPr lang="en-US" altLang="zh-CN" sz="1800" b="1">
              <a:solidFill>
                <a:srgbClr val="E60013"/>
              </a:solidFill>
              <a:ea typeface="Source Han Sans CN" charset="0"/>
            </a:endParaRPr>
          </a:p>
          <a:p>
            <a:pPr lvl="2"/>
            <a:r>
              <a:rPr lang="zh-CN" altLang="en-US" sz="1800">
                <a:solidFill>
                  <a:srgbClr val="000000"/>
                </a:solidFill>
                <a:ea typeface="Source Han Sans CN" charset="0"/>
              </a:rPr>
              <a:t>修复</a:t>
            </a:r>
            <a:r>
              <a:rPr lang="en-US" altLang="zh-CN" sz="1800">
                <a:solidFill>
                  <a:srgbClr val="000000"/>
                </a:solidFill>
                <a:ea typeface="Source Han Sans CN" charset="0"/>
              </a:rPr>
              <a:t> Mozilla </a:t>
            </a:r>
            <a:r>
              <a:rPr lang="zh-CN" altLang="en-US" sz="1800">
                <a:solidFill>
                  <a:srgbClr val="000000"/>
                </a:solidFill>
                <a:ea typeface="Source Han Sans CN" charset="0"/>
              </a:rPr>
              <a:t>基金会第</a:t>
            </a:r>
            <a:r>
              <a:rPr lang="en-US" altLang="zh-CN" sz="1800">
                <a:solidFill>
                  <a:srgbClr val="000000"/>
                </a:solidFill>
                <a:ea typeface="Source Han Sans CN" charset="0"/>
              </a:rPr>
              <a:t> 2026-13 </a:t>
            </a:r>
            <a:r>
              <a:rPr lang="zh-CN" altLang="en-US" sz="1800">
                <a:solidFill>
                  <a:srgbClr val="000000"/>
                </a:solidFill>
                <a:ea typeface="Source Han Sans CN" charset="0"/>
              </a:rPr>
              <a:t>号安全公告中披露的</a:t>
            </a:r>
            <a:r>
              <a:rPr lang="en-US" altLang="zh-CN" sz="1800">
                <a:solidFill>
                  <a:srgbClr val="000000"/>
                </a:solidFill>
                <a:ea typeface="Source Han Sans CN" charset="0"/>
              </a:rPr>
              <a:t> 50 </a:t>
            </a:r>
            <a:r>
              <a:rPr lang="zh-CN" altLang="en-US" sz="1800">
                <a:solidFill>
                  <a:srgbClr val="000000"/>
                </a:solidFill>
                <a:ea typeface="Source Han Sans CN" charset="0"/>
              </a:rPr>
              <a:t>个安全漏洞（含</a:t>
            </a:r>
            <a:r>
              <a:rPr lang="en-US" altLang="zh-CN" sz="1800">
                <a:solidFill>
                  <a:srgbClr val="000000"/>
                </a:solidFill>
                <a:ea typeface="Source Han Sans CN" charset="0"/>
              </a:rPr>
              <a:t> 31 </a:t>
            </a:r>
            <a:r>
              <a:rPr lang="zh-CN" altLang="en-US" sz="1800">
                <a:solidFill>
                  <a:srgbClr val="000000"/>
                </a:solidFill>
                <a:ea typeface="Source Han Sans CN" charset="0"/>
              </a:rPr>
              <a:t>个</a:t>
            </a:r>
            <a:br>
              <a:rPr lang="zh-CN" altLang="en-US" sz="1800">
                <a:solidFill>
                  <a:srgbClr val="000000"/>
                </a:solidFill>
                <a:ea typeface="Source Han Sans CN" charset="0"/>
              </a:rPr>
            </a:br>
            <a:r>
              <a:rPr lang="zh-CN" altLang="en-US" sz="1800">
                <a:solidFill>
                  <a:srgbClr val="000000"/>
                </a:solidFill>
                <a:ea typeface="Source Han Sans CN" charset="0"/>
              </a:rPr>
              <a:t>高危漏洞）</a:t>
            </a:r>
            <a:endParaRPr lang="en-US" altLang="zh-CN" sz="1800">
              <a:solidFill>
                <a:srgbClr val="000000"/>
              </a:solidFill>
              <a:ea typeface="Source Han Sans CN" charset="0"/>
            </a:endParaRPr>
          </a:p>
          <a:p>
            <a:pPr lvl="1"/>
            <a:r>
              <a:rPr lang="en-US" altLang="zh-CN" sz="1800" b="1">
                <a:solidFill>
                  <a:srgbClr val="E60013"/>
                </a:solidFill>
                <a:ea typeface="Source Han Sans CN" charset="0"/>
              </a:rPr>
              <a:t>GnuTLS 3.8.12</a:t>
            </a:r>
            <a:endParaRPr lang="en-US" altLang="zh-CN" sz="1800" b="1">
              <a:solidFill>
                <a:srgbClr val="E60013"/>
              </a:solidFill>
              <a:ea typeface="Source Han Sans CN" charset="0"/>
            </a:endParaRPr>
          </a:p>
          <a:p>
            <a:pPr lvl="2"/>
            <a:r>
              <a:rPr lang="zh-CN" altLang="en-US" sz="1800">
                <a:solidFill>
                  <a:srgbClr val="000000"/>
                </a:solidFill>
                <a:ea typeface="Source Han Sans CN" charset="0"/>
              </a:rPr>
              <a:t>修复了一个拒绝服务漏洞（</a:t>
            </a:r>
            <a:r>
              <a:rPr lang="en-US" altLang="zh-CN" sz="1800">
                <a:solidFill>
                  <a:srgbClr val="000000"/>
                </a:solidFill>
                <a:ea typeface="Source Han Sans CN" charset="0"/>
              </a:rPr>
              <a:t>CVE-2025-14831</a:t>
            </a:r>
            <a:r>
              <a:rPr lang="zh-CN" altLang="en-US" sz="1800">
                <a:solidFill>
                  <a:srgbClr val="000000"/>
                </a:solidFill>
                <a:ea typeface="Source Han Sans CN" charset="0"/>
              </a:rPr>
              <a:t>，严重性：中等）和一个空指针</a:t>
            </a:r>
            <a:br>
              <a:rPr lang="zh-CN" altLang="en-US" sz="1800">
                <a:solidFill>
                  <a:srgbClr val="000000"/>
                </a:solidFill>
                <a:ea typeface="Source Han Sans CN" charset="0"/>
              </a:rPr>
            </a:br>
            <a:r>
              <a:rPr lang="zh-CN" altLang="en-US" sz="1800">
                <a:solidFill>
                  <a:srgbClr val="000000"/>
                </a:solidFill>
                <a:ea typeface="Source Han Sans CN" charset="0"/>
              </a:rPr>
              <a:t>解引用漏洞（</a:t>
            </a:r>
            <a:r>
              <a:rPr lang="en-US" altLang="zh-CN" sz="1800">
                <a:solidFill>
                  <a:srgbClr val="000000"/>
                </a:solidFill>
                <a:ea typeface="Source Han Sans CN" charset="0"/>
              </a:rPr>
              <a:t>CVE-2026-1584</a:t>
            </a:r>
            <a:r>
              <a:rPr lang="zh-CN" altLang="en-US" sz="1800">
                <a:solidFill>
                  <a:srgbClr val="000000"/>
                </a:solidFill>
                <a:ea typeface="Source Han Sans CN" charset="0"/>
              </a:rPr>
              <a:t>，严重性：高）</a:t>
            </a:r>
            <a:endParaRPr lang="en-US" altLang="zh-CN" sz="1800">
              <a:solidFill>
                <a:srgbClr val="000000"/>
              </a:solidFill>
              <a:ea typeface="Source Han Sans CN" charset="0"/>
            </a:endParaRPr>
          </a:p>
          <a:p>
            <a:pPr lvl="1"/>
            <a:r>
              <a:rPr lang="en-US" altLang="zh-CN" sz="1800" b="1">
                <a:solidFill>
                  <a:srgbClr val="E60013"/>
                </a:solidFill>
                <a:ea typeface="Source Han Sans CN" charset="0"/>
              </a:rPr>
              <a:t>libpng 1.6.55</a:t>
            </a:r>
            <a:endParaRPr lang="en-US" altLang="zh-CN" sz="1800" b="1">
              <a:solidFill>
                <a:srgbClr val="E60013"/>
              </a:solidFill>
              <a:ea typeface="Source Han Sans CN" charset="0"/>
            </a:endParaRPr>
          </a:p>
          <a:p>
            <a:pPr lvl="2"/>
            <a:r>
              <a:rPr lang="zh-CN" altLang="en-US" sz="1800">
                <a:solidFill>
                  <a:srgbClr val="000000"/>
                </a:solidFill>
                <a:ea typeface="Source Han Sans CN" charset="0"/>
              </a:rPr>
              <a:t>修复</a:t>
            </a:r>
            <a:r>
              <a:rPr lang="en-US" altLang="zh-CN" sz="1800">
                <a:solidFill>
                  <a:srgbClr val="000000"/>
                </a:solidFill>
                <a:ea typeface="Source Han Sans CN" charset="0"/>
              </a:rPr>
              <a:t> 9 </a:t>
            </a:r>
            <a:r>
              <a:rPr lang="zh-CN" altLang="en-US" sz="1800">
                <a:solidFill>
                  <a:srgbClr val="000000"/>
                </a:solidFill>
                <a:ea typeface="Source Han Sans CN" charset="0"/>
              </a:rPr>
              <a:t>处安全漏洞（含</a:t>
            </a:r>
            <a:r>
              <a:rPr lang="en-US" altLang="zh-CN" sz="1800">
                <a:solidFill>
                  <a:srgbClr val="000000"/>
                </a:solidFill>
                <a:ea typeface="Source Han Sans CN" charset="0"/>
              </a:rPr>
              <a:t> 5 </a:t>
            </a:r>
            <a:r>
              <a:rPr lang="zh-CN" altLang="en-US" sz="1800">
                <a:solidFill>
                  <a:srgbClr val="000000"/>
                </a:solidFill>
                <a:ea typeface="Source Han Sans CN" charset="0"/>
              </a:rPr>
              <a:t>个高危漏洞及</a:t>
            </a:r>
            <a:r>
              <a:rPr lang="en-US" altLang="zh-CN" sz="1800">
                <a:solidFill>
                  <a:srgbClr val="000000"/>
                </a:solidFill>
                <a:ea typeface="Source Han Sans CN" charset="0"/>
              </a:rPr>
              <a:t> 4 </a:t>
            </a:r>
            <a:r>
              <a:rPr lang="zh-CN" altLang="en-US" sz="1800">
                <a:solidFill>
                  <a:srgbClr val="000000"/>
                </a:solidFill>
                <a:ea typeface="Source Han Sans CN" charset="0"/>
              </a:rPr>
              <a:t>个中危漏洞）</a:t>
            </a:r>
            <a:endParaRPr lang="en-US" altLang="zh-CN" sz="1800">
              <a:solidFill>
                <a:srgbClr val="000000"/>
              </a:solidFill>
              <a:ea typeface="Source Han Sans CN" charset="0"/>
            </a:endParaRPr>
          </a:p>
          <a:p>
            <a:pPr lvl="1"/>
            <a:r>
              <a:rPr lang="en-US" altLang="zh-CN" sz="1800" b="1">
                <a:solidFill>
                  <a:srgbClr val="E60013"/>
                </a:solidFill>
                <a:ea typeface="Source Han Sans CN" charset="0"/>
              </a:rPr>
              <a:t>LibTIFF 4.7.1</a:t>
            </a:r>
            <a:endParaRPr lang="en-US" altLang="zh-CN" sz="1800" b="1">
              <a:solidFill>
                <a:srgbClr val="E60013"/>
              </a:solidFill>
              <a:ea typeface="Source Han Sans CN" charset="0"/>
            </a:endParaRPr>
          </a:p>
          <a:p>
            <a:pPr lvl="2"/>
            <a:r>
              <a:rPr lang="zh-CN" altLang="en-US" sz="1800">
                <a:solidFill>
                  <a:srgbClr val="000000"/>
                </a:solidFill>
                <a:ea typeface="Source Han Sans CN" charset="0"/>
              </a:rPr>
              <a:t>修复自</a:t>
            </a:r>
            <a:r>
              <a:rPr lang="en-US" altLang="zh-CN" sz="1800">
                <a:solidFill>
                  <a:srgbClr val="000000"/>
                </a:solidFill>
                <a:ea typeface="Source Han Sans CN" charset="0"/>
              </a:rPr>
              <a:t> 2023 </a:t>
            </a:r>
            <a:r>
              <a:rPr lang="zh-CN" altLang="en-US" sz="1800">
                <a:solidFill>
                  <a:srgbClr val="000000"/>
                </a:solidFill>
                <a:ea typeface="Source Han Sans CN" charset="0"/>
              </a:rPr>
              <a:t>年以来在</a:t>
            </a:r>
            <a:r>
              <a:rPr lang="en-US" altLang="zh-CN" sz="1800">
                <a:solidFill>
                  <a:srgbClr val="000000"/>
                </a:solidFill>
                <a:ea typeface="Source Han Sans CN" charset="0"/>
              </a:rPr>
              <a:t> LibTIFF </a:t>
            </a:r>
            <a:r>
              <a:rPr lang="zh-CN" altLang="en-US" sz="1800">
                <a:solidFill>
                  <a:srgbClr val="000000"/>
                </a:solidFill>
                <a:ea typeface="Source Han Sans CN" charset="0"/>
              </a:rPr>
              <a:t>中披露的</a:t>
            </a:r>
            <a:r>
              <a:rPr lang="en-US" altLang="zh-CN" sz="1800">
                <a:solidFill>
                  <a:srgbClr val="000000"/>
                </a:solidFill>
                <a:ea typeface="Source Han Sans CN" charset="0"/>
              </a:rPr>
              <a:t> 29 </a:t>
            </a:r>
            <a:r>
              <a:rPr lang="zh-CN" altLang="en-US" sz="1800">
                <a:solidFill>
                  <a:srgbClr val="000000"/>
                </a:solidFill>
                <a:ea typeface="Source Han Sans CN" charset="0"/>
              </a:rPr>
              <a:t>处安全漏洞（含</a:t>
            </a:r>
            <a:r>
              <a:rPr lang="en-US" altLang="zh-CN" sz="1800">
                <a:solidFill>
                  <a:srgbClr val="000000"/>
                </a:solidFill>
                <a:ea typeface="Source Han Sans CN" charset="0"/>
              </a:rPr>
              <a:t> 8 </a:t>
            </a:r>
            <a:r>
              <a:rPr lang="zh-CN" altLang="en-US" sz="1800">
                <a:solidFill>
                  <a:srgbClr val="000000"/>
                </a:solidFill>
                <a:ea typeface="Source Han Sans CN" charset="0"/>
              </a:rPr>
              <a:t>个高危漏洞）</a:t>
            </a:r>
            <a:endParaRPr lang="en-US" altLang="zh-CN" sz="1800">
              <a:solidFill>
                <a:srgbClr val="000000"/>
              </a:solidFill>
              <a:ea typeface="Source Han Sans CN" charset="0"/>
            </a:endParaRPr>
          </a:p>
          <a:p>
            <a:pPr lvl="1"/>
            <a:r>
              <a:rPr lang="en-US" altLang="zh-CN" sz="1800" b="1">
                <a:solidFill>
                  <a:srgbClr val="E60013"/>
                </a:solidFill>
                <a:ea typeface="Source Han Sans CN" charset="0"/>
              </a:rPr>
              <a:t>OpenSSL 1.1.1ze</a:t>
            </a:r>
            <a:endParaRPr lang="en-US" altLang="zh-CN" sz="1800" b="1">
              <a:solidFill>
                <a:srgbClr val="E60013"/>
              </a:solidFill>
              <a:ea typeface="Source Han Sans CN" charset="0"/>
            </a:endParaRPr>
          </a:p>
          <a:p>
            <a:pPr lvl="2"/>
            <a:r>
              <a:rPr lang="zh-CN" altLang="en-US" sz="1800">
                <a:solidFill>
                  <a:srgbClr val="000000"/>
                </a:solidFill>
                <a:ea typeface="Source Han Sans CN" charset="0"/>
              </a:rPr>
              <a:t>因</a:t>
            </a:r>
            <a:r>
              <a:rPr lang="en-US" altLang="zh-CN" sz="1800">
                <a:solidFill>
                  <a:srgbClr val="000000"/>
                </a:solidFill>
                <a:ea typeface="Source Han Sans CN" charset="0"/>
              </a:rPr>
              <a:t> OpenSSL </a:t>
            </a:r>
            <a:r>
              <a:rPr lang="zh-CN" altLang="en-US" sz="1800">
                <a:solidFill>
                  <a:srgbClr val="000000"/>
                </a:solidFill>
                <a:ea typeface="Source Han Sans CN" charset="0"/>
              </a:rPr>
              <a:t>官方不再提供针对</a:t>
            </a:r>
            <a:r>
              <a:rPr lang="en-US" altLang="zh-CN" sz="1800">
                <a:solidFill>
                  <a:srgbClr val="000000"/>
                </a:solidFill>
                <a:ea typeface="Source Han Sans CN" charset="0"/>
              </a:rPr>
              <a:t> v1.1.1 </a:t>
            </a:r>
            <a:r>
              <a:rPr lang="zh-CN" altLang="en-US" sz="1800">
                <a:solidFill>
                  <a:srgbClr val="000000"/>
                </a:solidFill>
                <a:ea typeface="Source Han Sans CN" charset="0"/>
              </a:rPr>
              <a:t>分支的免费安全更新，本更新改用第三方维护的</a:t>
            </a:r>
            <a:br>
              <a:rPr lang="zh-CN" altLang="en-US" sz="1800">
                <a:solidFill>
                  <a:srgbClr val="000000"/>
                </a:solidFill>
                <a:ea typeface="Source Han Sans CN" charset="0"/>
              </a:rPr>
            </a:br>
            <a:r>
              <a:rPr lang="zh-CN" altLang="en-US" sz="1800">
                <a:solidFill>
                  <a:srgbClr val="000000"/>
                </a:solidFill>
                <a:ea typeface="Source Han Sans CN" charset="0"/>
              </a:rPr>
              <a:t>源代码；修复自</a:t>
            </a:r>
            <a:r>
              <a:rPr lang="en-US" altLang="zh-CN" sz="1800">
                <a:solidFill>
                  <a:srgbClr val="000000"/>
                </a:solidFill>
                <a:ea typeface="Source Han Sans CN" charset="0"/>
              </a:rPr>
              <a:t> 2024 </a:t>
            </a:r>
            <a:r>
              <a:rPr lang="zh-CN" altLang="en-US" sz="1800">
                <a:solidFill>
                  <a:srgbClr val="000000"/>
                </a:solidFill>
                <a:ea typeface="Source Han Sans CN" charset="0"/>
              </a:rPr>
              <a:t>年以来在</a:t>
            </a:r>
            <a:r>
              <a:rPr lang="en-US" altLang="zh-CN" sz="1800">
                <a:solidFill>
                  <a:srgbClr val="000000"/>
                </a:solidFill>
                <a:ea typeface="Source Han Sans CN" charset="0"/>
              </a:rPr>
              <a:t> OpenSSL 1.1.1w </a:t>
            </a:r>
            <a:r>
              <a:rPr lang="zh-CN" altLang="en-US" sz="1800">
                <a:solidFill>
                  <a:srgbClr val="000000"/>
                </a:solidFill>
                <a:ea typeface="Source Han Sans CN" charset="0"/>
              </a:rPr>
              <a:t>中发现的若干安全漏洞</a:t>
            </a:r>
            <a:endParaRPr lang="zh-CN" altLang="en-US" sz="1800"/>
          </a:p>
        </p:txBody>
      </p:sp>
      <p:sp>
        <p:nvSpPr>
          <p:cNvPr id="4" name="文本占位符 3"/>
          <p:cNvSpPr>
            <a:spLocks noGrp="1"/>
          </p:cNvSpPr>
          <p:nvPr>
            <p:ph type="body" idx="10"/>
          </p:nvPr>
        </p:nvSpPr>
        <p:spPr>
          <a:xfrm>
            <a:off x="1652905" y="6353175"/>
            <a:ext cx="2818130" cy="367665"/>
          </a:xfrm>
        </p:spPr>
        <p:txBody>
          <a:bodyPr/>
          <a:p>
            <a:r>
              <a:rPr lang="zh-CN" altLang="en-US"/>
              <a:t>白铭骢</a:t>
            </a:r>
            <a:endParaRPr lang="zh-CN" altLang="en-US"/>
          </a:p>
        </p:txBody>
      </p:sp>
      <p:pic>
        <p:nvPicPr>
          <p:cNvPr id="7" name="图片 6" descr="upload_post_object_v2_3539254031"/>
          <p:cNvPicPr>
            <a:picLocks noChangeAspect="1"/>
          </p:cNvPicPr>
          <p:nvPr/>
        </p:nvPicPr>
        <p:blipFill>
          <a:blip r:embed="rId2"/>
          <a:srcRect l="10000" t="29569" r="10000" b="25497"/>
          <a:stretch>
            <a:fillRect/>
          </a:stretch>
        </p:blipFill>
        <p:spPr>
          <a:xfrm>
            <a:off x="9669557" y="942314"/>
            <a:ext cx="2522443" cy="252244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sp>
        <p:nvSpPr>
          <p:cNvPr id="2" name="标题 1"/>
          <p:cNvSpPr>
            <a:spLocks noGrp="1"/>
          </p:cNvSpPr>
          <p:nvPr>
            <p:ph type="title"/>
          </p:nvPr>
        </p:nvSpPr>
        <p:spPr/>
        <p:txBody>
          <a:bodyPr/>
          <a:p>
            <a:r>
              <a:rPr lang="zh-CN" altLang="en-US"/>
              <a:t>安同</a:t>
            </a:r>
            <a:r>
              <a:rPr lang="en-US" altLang="zh-CN"/>
              <a:t> OS</a:t>
            </a:r>
            <a:endParaRPr lang="zh-CN" altLang="en-US"/>
          </a:p>
        </p:txBody>
      </p:sp>
      <p:sp>
        <p:nvSpPr>
          <p:cNvPr id="3" name="内容占位符 2"/>
          <p:cNvSpPr>
            <a:spLocks noGrp="1"/>
          </p:cNvSpPr>
          <p:nvPr>
            <p:ph idx="1"/>
          </p:nvPr>
        </p:nvSpPr>
        <p:spPr>
          <a:xfrm>
            <a:off x="513999" y="1259762"/>
            <a:ext cx="11271609" cy="4657501"/>
          </a:xfrm>
        </p:spPr>
        <p:txBody>
          <a:bodyPr/>
          <a:p>
            <a:pPr lvl="0">
              <a:buFont typeface="Arial" panose="020B0604020202020204" pitchFamily="34" charset="0"/>
              <a:buChar char="•"/>
            </a:pPr>
            <a:r>
              <a:rPr lang="zh-CN" altLang="en-US" sz="1800" b="1"/>
              <a:t>本期安全更新</a:t>
            </a:r>
            <a:r>
              <a:rPr lang="zh-CN" altLang="en-US" sz="1800" b="1">
                <a:cs typeface="Arial" panose="020B0604020202020204" pitchFamily="34" charset="0"/>
              </a:rPr>
              <a:t>（非预装软件未列出）</a:t>
            </a:r>
            <a:endParaRPr lang="en-US" altLang="zh-CN" sz="1800">
              <a:solidFill>
                <a:srgbClr val="000000"/>
              </a:solidFill>
              <a:ea typeface="Source Han Sans CN" charset="0"/>
            </a:endParaRPr>
          </a:p>
          <a:p>
            <a:pPr lvl="1"/>
            <a:r>
              <a:rPr lang="en-US" altLang="zh-CN" sz="1800" b="1">
                <a:solidFill>
                  <a:srgbClr val="E60013"/>
                </a:solidFill>
                <a:ea typeface="Source Han Sans CN" charset="0"/>
              </a:rPr>
              <a:t>PyCA</a:t>
            </a:r>
            <a:r>
              <a:rPr lang="zh-CN" altLang="en-US" sz="1800" b="1">
                <a:solidFill>
                  <a:srgbClr val="E60013"/>
                </a:solidFill>
                <a:ea typeface="Source Han Sans CN" charset="0"/>
              </a:rPr>
              <a:t> </a:t>
            </a:r>
            <a:r>
              <a:rPr lang="en-US" altLang="zh-CN" sz="1800" b="1">
                <a:solidFill>
                  <a:srgbClr val="E60013"/>
                </a:solidFill>
                <a:ea typeface="Source Han Sans CN" charset="0"/>
              </a:rPr>
              <a:t>Cryptography</a:t>
            </a:r>
            <a:r>
              <a:rPr lang="zh-CN" altLang="en-US" sz="1800" b="1">
                <a:solidFill>
                  <a:srgbClr val="E60013"/>
                </a:solidFill>
                <a:ea typeface="Source Han Sans CN" charset="0"/>
              </a:rPr>
              <a:t> </a:t>
            </a:r>
            <a:r>
              <a:rPr lang="en-US" altLang="zh-CN" sz="1800" b="1">
                <a:solidFill>
                  <a:srgbClr val="E60013"/>
                </a:solidFill>
                <a:ea typeface="Source Han Sans CN" charset="0"/>
              </a:rPr>
              <a:t>46.0.5</a:t>
            </a:r>
            <a:endParaRPr lang="en-US" altLang="zh-CN" sz="1800" b="1">
              <a:solidFill>
                <a:srgbClr val="E60013"/>
              </a:solidFill>
              <a:ea typeface="Source Han Sans CN" charset="0"/>
            </a:endParaRPr>
          </a:p>
          <a:p>
            <a:pPr lvl="2"/>
            <a:r>
              <a:rPr lang="zh-CN" altLang="en-US" sz="1800">
                <a:solidFill>
                  <a:srgbClr val="000000"/>
                </a:solidFill>
                <a:ea typeface="Source Han Sans CN" charset="0"/>
              </a:rPr>
              <a:t>修复一处输入未验证导致的潜在私钥泄露或签名伪造漏洞，漏洞编号</a:t>
            </a:r>
            <a:br>
              <a:rPr lang="zh-CN" altLang="en-US" sz="1800">
                <a:solidFill>
                  <a:srgbClr val="000000"/>
                </a:solidFill>
                <a:ea typeface="Source Han Sans CN" charset="0"/>
              </a:rPr>
            </a:br>
            <a:r>
              <a:rPr lang="en-US" altLang="zh-CN" sz="1800">
                <a:solidFill>
                  <a:srgbClr val="000000"/>
                </a:solidFill>
                <a:ea typeface="Source Han Sans CN" charset="0"/>
              </a:rPr>
              <a:t>CVE-2026-26007</a:t>
            </a:r>
            <a:r>
              <a:rPr lang="zh-CN" altLang="en-US" sz="1800">
                <a:solidFill>
                  <a:srgbClr val="000000"/>
                </a:solidFill>
                <a:ea typeface="Source Han Sans CN" charset="0"/>
              </a:rPr>
              <a:t>（严重性：高）</a:t>
            </a:r>
            <a:endParaRPr lang="zh-CN" altLang="en-US" sz="1800">
              <a:solidFill>
                <a:srgbClr val="000000"/>
              </a:solidFill>
              <a:ea typeface="Source Han Sans CN" charset="0"/>
            </a:endParaRPr>
          </a:p>
          <a:p>
            <a:pPr lvl="1"/>
            <a:r>
              <a:rPr lang="en-US" altLang="zh-CN" sz="1800" b="1">
                <a:solidFill>
                  <a:srgbClr val="E60013"/>
                </a:solidFill>
                <a:ea typeface="Source Han Sans CN" charset="0"/>
              </a:rPr>
              <a:t>Thunderbird</a:t>
            </a:r>
            <a:r>
              <a:rPr lang="zh-CN" altLang="en-US" sz="1800" b="1">
                <a:solidFill>
                  <a:srgbClr val="E60013"/>
                </a:solidFill>
                <a:ea typeface="Source Han Sans CN" charset="0"/>
              </a:rPr>
              <a:t> </a:t>
            </a:r>
            <a:r>
              <a:rPr lang="en-US" altLang="zh-CN" sz="1800" b="1">
                <a:solidFill>
                  <a:srgbClr val="E60013"/>
                </a:solidFill>
                <a:ea typeface="Source Han Sans CN" charset="0"/>
              </a:rPr>
              <a:t>148.0</a:t>
            </a:r>
            <a:endParaRPr lang="en-US" altLang="zh-CN" sz="1800" b="1">
              <a:solidFill>
                <a:srgbClr val="E60013"/>
              </a:solidFill>
              <a:ea typeface="Source Han Sans CN" charset="0"/>
            </a:endParaRPr>
          </a:p>
          <a:p>
            <a:pPr lvl="2"/>
            <a:r>
              <a:rPr lang="zh-CN" altLang="en-US" sz="1800">
                <a:solidFill>
                  <a:srgbClr val="000000"/>
                </a:solidFill>
                <a:ea typeface="Source Han Sans CN" charset="0"/>
              </a:rPr>
              <a:t>修复</a:t>
            </a:r>
            <a:r>
              <a:rPr lang="en-US" altLang="zh-CN" sz="1800">
                <a:solidFill>
                  <a:srgbClr val="000000"/>
                </a:solidFill>
                <a:ea typeface="Source Han Sans CN" charset="0"/>
              </a:rPr>
              <a:t> Mozilla </a:t>
            </a:r>
            <a:r>
              <a:rPr lang="zh-CN" altLang="en-US" sz="1800">
                <a:solidFill>
                  <a:srgbClr val="000000"/>
                </a:solidFill>
                <a:ea typeface="Source Han Sans CN" charset="0"/>
              </a:rPr>
              <a:t>基金会第</a:t>
            </a:r>
            <a:r>
              <a:rPr lang="en-US" altLang="zh-CN" sz="1800">
                <a:solidFill>
                  <a:srgbClr val="000000"/>
                </a:solidFill>
                <a:ea typeface="Source Han Sans CN" charset="0"/>
              </a:rPr>
              <a:t> 2026-16 </a:t>
            </a:r>
            <a:r>
              <a:rPr lang="zh-CN" altLang="en-US" sz="1800">
                <a:solidFill>
                  <a:srgbClr val="000000"/>
                </a:solidFill>
                <a:ea typeface="Source Han Sans CN" charset="0"/>
              </a:rPr>
              <a:t>号安全公告中披露的</a:t>
            </a:r>
            <a:r>
              <a:rPr lang="en-US" altLang="zh-CN" sz="1800">
                <a:solidFill>
                  <a:srgbClr val="000000"/>
                </a:solidFill>
                <a:ea typeface="Source Han Sans CN" charset="0"/>
              </a:rPr>
              <a:t> 50 </a:t>
            </a:r>
            <a:r>
              <a:rPr lang="zh-CN" altLang="en-US" sz="1800">
                <a:solidFill>
                  <a:srgbClr val="000000"/>
                </a:solidFill>
                <a:ea typeface="Source Han Sans CN" charset="0"/>
              </a:rPr>
              <a:t>个安全漏洞（含</a:t>
            </a:r>
            <a:r>
              <a:rPr lang="en-US" altLang="zh-CN" sz="1800">
                <a:solidFill>
                  <a:srgbClr val="000000"/>
                </a:solidFill>
                <a:ea typeface="Source Han Sans CN" charset="0"/>
              </a:rPr>
              <a:t> 30 </a:t>
            </a:r>
            <a:r>
              <a:rPr lang="zh-CN" altLang="en-US" sz="1800">
                <a:solidFill>
                  <a:srgbClr val="000000"/>
                </a:solidFill>
                <a:ea typeface="Source Han Sans CN" charset="0"/>
              </a:rPr>
              <a:t>个</a:t>
            </a:r>
            <a:br>
              <a:rPr lang="zh-CN" altLang="en-US" sz="1800">
                <a:solidFill>
                  <a:srgbClr val="000000"/>
                </a:solidFill>
                <a:ea typeface="Source Han Sans CN" charset="0"/>
              </a:rPr>
            </a:br>
            <a:r>
              <a:rPr lang="zh-CN" altLang="en-US" sz="1800">
                <a:solidFill>
                  <a:srgbClr val="000000"/>
                </a:solidFill>
                <a:ea typeface="Source Han Sans CN" charset="0"/>
              </a:rPr>
              <a:t>高危漏洞）</a:t>
            </a:r>
            <a:endParaRPr lang="en-US" altLang="zh-CN" sz="1800">
              <a:solidFill>
                <a:srgbClr val="000000"/>
              </a:solidFill>
              <a:ea typeface="Source Han Sans CN" charset="0"/>
            </a:endParaRPr>
          </a:p>
          <a:p>
            <a:pPr lvl="1"/>
            <a:r>
              <a:rPr lang="en-US" altLang="zh-CN" sz="1800" b="1">
                <a:solidFill>
                  <a:srgbClr val="000000"/>
                </a:solidFill>
                <a:ea typeface="Source Han Sans CN" charset="0"/>
              </a:rPr>
              <a:t>curl 8.18.0</a:t>
            </a:r>
            <a:endParaRPr lang="en-US" altLang="zh-CN" sz="1800" b="1">
              <a:solidFill>
                <a:srgbClr val="000000"/>
              </a:solidFill>
              <a:ea typeface="Source Han Sans CN" charset="0"/>
            </a:endParaRPr>
          </a:p>
          <a:p>
            <a:pPr lvl="2"/>
            <a:r>
              <a:rPr lang="zh-CN" altLang="en-US" sz="1800">
                <a:solidFill>
                  <a:srgbClr val="000000"/>
                </a:solidFill>
                <a:ea typeface="Source Han Sans CN" charset="0"/>
              </a:rPr>
              <a:t>修复</a:t>
            </a:r>
            <a:r>
              <a:rPr lang="en-US" altLang="zh-CN" sz="1800">
                <a:solidFill>
                  <a:srgbClr val="000000"/>
                </a:solidFill>
                <a:ea typeface="Source Han Sans CN" charset="0"/>
              </a:rPr>
              <a:t> 6 </a:t>
            </a:r>
            <a:r>
              <a:rPr lang="zh-CN" altLang="en-US" sz="1800">
                <a:solidFill>
                  <a:srgbClr val="000000"/>
                </a:solidFill>
                <a:ea typeface="Source Han Sans CN" charset="0"/>
              </a:rPr>
              <a:t>处安全漏洞（含</a:t>
            </a:r>
            <a:r>
              <a:rPr lang="en-US" altLang="zh-CN" sz="1800">
                <a:solidFill>
                  <a:srgbClr val="000000"/>
                </a:solidFill>
                <a:ea typeface="Source Han Sans CN" charset="0"/>
              </a:rPr>
              <a:t> 5 </a:t>
            </a:r>
            <a:r>
              <a:rPr lang="zh-CN" altLang="en-US" sz="1800">
                <a:solidFill>
                  <a:srgbClr val="000000"/>
                </a:solidFill>
                <a:ea typeface="Source Han Sans CN" charset="0"/>
              </a:rPr>
              <a:t>个中危漏洞）</a:t>
            </a:r>
            <a:endParaRPr lang="zh-CN" altLang="en-US" sz="1800">
              <a:solidFill>
                <a:srgbClr val="000000"/>
              </a:solidFill>
              <a:ea typeface="Source Han Sans CN" charset="0"/>
            </a:endParaRPr>
          </a:p>
          <a:p>
            <a:pPr lvl="1"/>
            <a:r>
              <a:rPr lang="en-US" altLang="zh-CN" sz="1800" b="1">
                <a:solidFill>
                  <a:srgbClr val="000000"/>
                </a:solidFill>
                <a:ea typeface="Source Han Sans CN" charset="0"/>
              </a:rPr>
              <a:t>Exiv2</a:t>
            </a:r>
            <a:r>
              <a:rPr lang="zh-CN" altLang="en-US" sz="1800" b="1">
                <a:solidFill>
                  <a:srgbClr val="000000"/>
                </a:solidFill>
                <a:ea typeface="Source Han Sans CN" charset="0"/>
              </a:rPr>
              <a:t> </a:t>
            </a:r>
            <a:r>
              <a:rPr lang="en-US" altLang="zh-CN" sz="1800" b="1">
                <a:solidFill>
                  <a:srgbClr val="000000"/>
                </a:solidFill>
                <a:ea typeface="Source Han Sans CN" charset="0"/>
              </a:rPr>
              <a:t>0.28.7</a:t>
            </a:r>
            <a:endParaRPr lang="en-US" altLang="zh-CN" sz="1800" b="1">
              <a:solidFill>
                <a:srgbClr val="000000"/>
              </a:solidFill>
              <a:ea typeface="Source Han Sans CN" charset="0"/>
            </a:endParaRPr>
          </a:p>
          <a:p>
            <a:pPr lvl="2"/>
            <a:r>
              <a:rPr lang="zh-CN" altLang="en-US" sz="1800"/>
              <a:t>修复一个越界读取漏洞（严重性：中，编号：</a:t>
            </a:r>
            <a:r>
              <a:rPr lang="en-US" altLang="zh-CN" sz="1800"/>
              <a:t>CVE-2025-54080</a:t>
            </a:r>
            <a:r>
              <a:rPr lang="zh-CN" altLang="en-US" sz="1800"/>
              <a:t>）和一个拒绝</a:t>
            </a:r>
            <a:br>
              <a:rPr lang="zh-CN" altLang="en-US" sz="1800"/>
            </a:br>
            <a:r>
              <a:rPr lang="zh-CN" altLang="en-US" sz="1800"/>
              <a:t>服务漏洞（严重性：中，编号：</a:t>
            </a:r>
            <a:r>
              <a:rPr lang="en-US" altLang="zh-CN" sz="1800"/>
              <a:t>CVE-2025-55304</a:t>
            </a:r>
            <a:r>
              <a:rPr lang="zh-CN" altLang="en-US" sz="1800"/>
              <a:t>）</a:t>
            </a:r>
            <a:endParaRPr lang="zh-CN" altLang="en-US" sz="1800"/>
          </a:p>
          <a:p>
            <a:pPr lvl="0">
              <a:buFont typeface="Arial" panose="020B0604020202020204" pitchFamily="34" charset="0"/>
              <a:buChar char="•"/>
            </a:pPr>
            <a:r>
              <a:rPr lang="zh-CN" altLang="en-US" sz="1800" b="1"/>
              <a:t>建议关注公众号</a:t>
            </a:r>
            <a:r>
              <a:rPr lang="en-US" altLang="zh-CN" sz="1800" b="1"/>
              <a:t>“</a:t>
            </a:r>
            <a:r>
              <a:rPr lang="zh-CN" altLang="en-US" sz="1800" b="1"/>
              <a:t>安同开源</a:t>
            </a:r>
            <a:r>
              <a:rPr lang="en-US" altLang="zh-CN" sz="1800" b="1"/>
              <a:t>”</a:t>
            </a:r>
            <a:r>
              <a:rPr lang="zh-CN" altLang="en-US" sz="1800" b="1"/>
              <a:t>或社区主页</a:t>
            </a:r>
            <a:r>
              <a:rPr lang="en-US" altLang="zh-CN" sz="1800" b="1"/>
              <a:t> (aosc.io) </a:t>
            </a:r>
            <a:r>
              <a:rPr lang="zh-CN" altLang="en-US" sz="1800" b="1"/>
              <a:t>新闻</a:t>
            </a:r>
            <a:endParaRPr lang="zh-CN" altLang="en-US" sz="1800"/>
          </a:p>
        </p:txBody>
      </p:sp>
      <p:sp>
        <p:nvSpPr>
          <p:cNvPr id="4" name="文本占位符 3"/>
          <p:cNvSpPr>
            <a:spLocks noGrp="1"/>
          </p:cNvSpPr>
          <p:nvPr>
            <p:ph type="body" idx="10"/>
          </p:nvPr>
        </p:nvSpPr>
        <p:spPr>
          <a:xfrm>
            <a:off x="1652905" y="6353175"/>
            <a:ext cx="2818130" cy="367665"/>
          </a:xfrm>
        </p:spPr>
        <p:txBody>
          <a:bodyPr/>
          <a:p>
            <a:r>
              <a:rPr lang="zh-CN" altLang="en-US"/>
              <a:t>白铭骢</a:t>
            </a:r>
            <a:endParaRPr lang="zh-CN" altLang="en-US"/>
          </a:p>
        </p:txBody>
      </p:sp>
      <p:pic>
        <p:nvPicPr>
          <p:cNvPr id="7" name="图片 6" descr="upload_post_object_v2_3539254031"/>
          <p:cNvPicPr>
            <a:picLocks noChangeAspect="1"/>
          </p:cNvPicPr>
          <p:nvPr/>
        </p:nvPicPr>
        <p:blipFill>
          <a:blip r:embed="rId2"/>
          <a:srcRect l="10000" t="29569" r="10000" b="25497"/>
          <a:stretch>
            <a:fillRect/>
          </a:stretch>
        </p:blipFill>
        <p:spPr>
          <a:xfrm>
            <a:off x="9669557" y="942314"/>
            <a:ext cx="2522443" cy="252244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35" name=""/>
        <p:cNvGrpSpPr/>
        <p:nvPr/>
      </p:nvGrpSpPr>
      <p:grpSpPr/>
      <p:sp>
        <p:nvSpPr>
          <p:cNvPr id="1048593" name="标题 1"/>
          <p:cNvSpPr>
            <a:spLocks noGrp="1"/>
          </p:cNvSpPr>
          <p:nvPr>
            <p:ph type="ctrTitle"/>
          </p:nvPr>
        </p:nvSpPr>
        <p:spPr/>
        <p:txBody>
          <a:bodyPr/>
          <a:p>
            <a:r>
              <a:rPr lang="zh-CN" altLang="en-US" sz="6600">
                <a:solidFill>
                  <a:schemeClr val="tx1"/>
                </a:solidFill>
              </a:rPr>
              <a:t>龙架构</a:t>
            </a:r>
            <a:r>
              <a:rPr lang="zh-CN" altLang="en-US" sz="6600"/>
              <a:t>双周会</a:t>
            </a:r>
            <a:endParaRPr lang="zh-CN" altLang="en-US" sz="6600"/>
          </a:p>
        </p:txBody>
      </p:sp>
      <p:sp>
        <p:nvSpPr>
          <p:cNvPr id="1048594" name="副标题 2"/>
          <p:cNvSpPr>
            <a:spLocks noGrp="1"/>
          </p:cNvSpPr>
          <p:nvPr>
            <p:ph type="subTitle" idx="1"/>
          </p:nvPr>
        </p:nvSpPr>
        <p:spPr>
          <a:xfrm>
            <a:off x="771298" y="3642820"/>
            <a:ext cx="7656626" cy="955123"/>
          </a:xfrm>
        </p:spPr>
        <p:txBody>
          <a:bodyPr/>
          <a:p>
            <a:r>
              <a:rPr lang="en-US" altLang="zh-CN" sz="4400" b="1">
                <a:solidFill>
                  <a:schemeClr val="bg1"/>
                </a:solidFill>
                <a:latin typeface="Source Han Sans CN" charset="0"/>
                <a:ea typeface="Source Han Sans CN" charset="0"/>
                <a:cs typeface="Source Han Sans CN" charset="0"/>
              </a:rPr>
              <a:t>20</a:t>
            </a:r>
            <a:r>
              <a:rPr lang="en-US" altLang="zh-CN" sz="4400" b="1">
                <a:solidFill>
                  <a:schemeClr val="bg1"/>
                </a:solidFill>
                <a:latin typeface="Source Han Sans CN" charset="0"/>
                <a:ea typeface="Source Han Sans CN" charset="0"/>
                <a:cs typeface="Arial" panose="020B0604020202020204" pitchFamily="34" charset="0"/>
              </a:rPr>
              <a:t>26</a:t>
            </a:r>
            <a:r>
              <a:rPr lang="en-US" altLang="zh-CN" sz="4400" b="1">
                <a:solidFill>
                  <a:schemeClr val="bg1"/>
                </a:solidFill>
                <a:latin typeface="Source Han Sans CN" charset="0"/>
                <a:ea typeface="Source Han Sans CN" charset="0"/>
                <a:cs typeface="Source Han Sans CN" charset="0"/>
              </a:rPr>
              <a:t> </a:t>
            </a:r>
            <a:r>
              <a:rPr lang="zh-CN" altLang="en-US" sz="4400" b="1">
                <a:solidFill>
                  <a:schemeClr val="bg1"/>
                </a:solidFill>
                <a:latin typeface="Source Han Sans CN" charset="0"/>
                <a:ea typeface="Source Han Sans CN" charset="0"/>
                <a:cs typeface="Source Han Sans CN" charset="0"/>
              </a:rPr>
              <a:t>年 </a:t>
            </a:r>
            <a:r>
              <a:rPr lang="en-US" altLang="zh-CN" sz="4400" b="1">
                <a:solidFill>
                  <a:schemeClr val="bg1"/>
                </a:solidFill>
                <a:latin typeface="Source Han Sans CN" charset="0"/>
                <a:ea typeface="Source Han Sans CN" charset="0"/>
                <a:cs typeface="Source Han Sans CN" charset="0"/>
              </a:rPr>
              <a:t>3 </a:t>
            </a:r>
            <a:r>
              <a:rPr lang="zh-CN" altLang="en-US" sz="4400" b="1">
                <a:solidFill>
                  <a:schemeClr val="bg1"/>
                </a:solidFill>
                <a:latin typeface="Source Han Sans CN" charset="0"/>
                <a:ea typeface="Source Han Sans CN" charset="0"/>
                <a:cs typeface="Source Han Sans CN" charset="0"/>
              </a:rPr>
              <a:t>月 </a:t>
            </a:r>
            <a:r>
              <a:rPr lang="zh-CN" altLang="en-US" sz="4400" b="1">
                <a:solidFill>
                  <a:schemeClr val="bg1"/>
                </a:solidFill>
                <a:latin typeface="Source Han Sans CN" charset="0"/>
                <a:ea typeface="Source Han Sans CN" charset="0"/>
                <a:cs typeface="Source Han Sans CN" charset="0"/>
              </a:rPr>
              <a:t>1 日</a:t>
            </a:r>
            <a:r>
              <a:rPr lang="ja-JP" altLang="en-US" sz="4400" b="1">
                <a:solidFill>
                  <a:schemeClr val="bg1"/>
                </a:solidFill>
                <a:latin typeface="Source Han Sans CN" charset="0"/>
                <a:ea typeface="Source Han Sans CN" charset="0"/>
                <a:cs typeface="Source Han Sans CN" charset="0"/>
              </a:rPr>
              <a:t>・</a:t>
            </a:r>
            <a:r>
              <a:rPr lang="zh-CN" altLang="en-US" sz="4400" b="1">
                <a:solidFill>
                  <a:schemeClr val="bg1"/>
                </a:solidFill>
                <a:latin typeface="Source Han Sans CN" charset="0"/>
                <a:ea typeface="Source Han Sans CN" charset="0"/>
                <a:cs typeface="Source Han Sans CN" charset="0"/>
              </a:rPr>
              <a:t>第 </a:t>
            </a:r>
            <a:r>
              <a:rPr lang="en-US" altLang="zh-CN" sz="4400" b="1">
                <a:solidFill>
                  <a:schemeClr val="bg1"/>
                </a:solidFill>
                <a:latin typeface="Source Han Sans CN" charset="0"/>
                <a:ea typeface="Source Han Sans CN" charset="0"/>
                <a:cs typeface="Source Han Sans CN" charset="0"/>
              </a:rPr>
              <a:t>31</a:t>
            </a:r>
            <a:r>
              <a:rPr lang="zh-CN" altLang="en-US" sz="4400" b="1">
                <a:solidFill>
                  <a:schemeClr val="bg1"/>
                </a:solidFill>
                <a:latin typeface="Source Han Sans CN" charset="0"/>
                <a:ea typeface="Source Han Sans CN" charset="0"/>
                <a:cs typeface="Source Han Sans CN" charset="0"/>
              </a:rPr>
              <a:t> 次</a:t>
            </a:r>
            <a:endParaRPr lang="zh-CN" altLang="en-US" sz="4400" b="1">
              <a:solidFill>
                <a:schemeClr val="bg1"/>
              </a:solidFill>
              <a:latin typeface="Source Han Sans CN" charset="0"/>
              <a:ea typeface="Source Han Sans CN" charset="0"/>
              <a:cs typeface="Source Han Sans CN" charset="0"/>
            </a:endParaRPr>
          </a:p>
        </p:txBody>
      </p:sp>
      <p:pic>
        <p:nvPicPr>
          <p:cNvPr id="2097152" name="图片 3" descr="upload_post_object_v2_3573890905"/>
          <p:cNvPicPr>
            <a:picLocks noChangeAspect="1"/>
          </p:cNvPicPr>
          <p:nvPr/>
        </p:nvPicPr>
        <p:blipFill>
          <a:blip r:embed="rId2"/>
          <a:srcRect l="9880" t="30263" r="9431" b="26132"/>
          <a:stretch>
            <a:fillRect/>
          </a:stretch>
        </p:blipFill>
        <p:spPr>
          <a:xfrm>
            <a:off x="9267434" y="3828098"/>
            <a:ext cx="2468139" cy="2404885"/>
          </a:xfrm>
          <a:prstGeom prst="rect">
            <a:avLst/>
          </a:prstGeom>
        </p:spPr>
      </p:pic>
      <p:pic>
        <p:nvPicPr>
          <p:cNvPr id="2097153" name="图片 6" descr="upload_post_object_v2_423861644"/>
          <p:cNvPicPr>
            <a:picLocks noChangeAspect="1"/>
          </p:cNvPicPr>
          <p:nvPr/>
        </p:nvPicPr>
        <p:blipFill>
          <a:blip r:embed="rId3"/>
          <a:stretch>
            <a:fillRect/>
          </a:stretch>
        </p:blipFill>
        <p:spPr>
          <a:xfrm>
            <a:off x="9210677" y="1080329"/>
            <a:ext cx="2581652" cy="240486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39" name=""/>
        <p:cNvGrpSpPr/>
        <p:nvPr/>
      </p:nvGrpSpPr>
      <p:grpSpPr/>
      <p:sp>
        <p:nvSpPr>
          <p:cNvPr id="1048607" name="标题 1"/>
          <p:cNvSpPr>
            <a:spLocks noGrp="1"/>
          </p:cNvSpPr>
          <p:nvPr>
            <p:ph type="ctrTitle"/>
          </p:nvPr>
        </p:nvSpPr>
        <p:spPr>
          <a:xfrm>
            <a:off x="2420631" y="2236332"/>
            <a:ext cx="9923769" cy="1229761"/>
          </a:xfrm>
        </p:spPr>
        <p:txBody>
          <a:bodyPr/>
          <a:p>
            <a:r>
              <a:rPr lang="zh-CN" altLang="en-US" sz="7200">
                <a:solidFill>
                  <a:schemeClr val="tx1"/>
                </a:solidFill>
              </a:rPr>
              <a:t>快速报告</a:t>
            </a:r>
            <a:endParaRPr lang="zh-CN" altLang="en-US"/>
          </a:p>
        </p:txBody>
      </p:sp>
      <p:sp>
        <p:nvSpPr>
          <p:cNvPr id="2" name="副标题 1"/>
          <p:cNvSpPr/>
          <p:nvPr>
            <p:ph type="subTitle" idx="1"/>
          </p:nvPr>
        </p:nvSpPr>
        <p:spPr>
          <a:xfrm>
            <a:off x="2420684" y="3294697"/>
            <a:ext cx="4418126" cy="497923"/>
          </a:xfrm>
        </p:spPr>
        <p:txBody>
          <a:bodyPr/>
          <a:p>
            <a:r>
              <a:rPr lang="zh-CN" altLang="en-US" sz="2800">
                <a:solidFill>
                  <a:schemeClr val="tx1"/>
                </a:solidFill>
                <a:ea typeface="Source Han Sans CN" charset="0"/>
              </a:rPr>
              <a:t>应用程序动向</a:t>
            </a:r>
            <a:endParaRPr lang="zh-CN" altLang="en-US" sz="2800"/>
          </a:p>
        </p:txBody>
      </p:sp>
      <p:sp>
        <p:nvSpPr>
          <p:cNvPr id="1048609" name="文本占位符 3"/>
          <p:cNvSpPr>
            <a:spLocks noGrp="1"/>
          </p:cNvSpPr>
          <p:nvPr>
            <p:ph type="body" idx="10"/>
          </p:nvPr>
        </p:nvSpPr>
        <p:spPr>
          <a:xfrm>
            <a:off x="1652905" y="6353175"/>
            <a:ext cx="2215247" cy="367665"/>
          </a:xfrm>
        </p:spPr>
        <p:txBody>
          <a:bodyPr/>
          <a:p>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W</a:t>
            </a:r>
            <a:r>
              <a:rPr lang="en-US" altLang="zh-CN">
                <a:cs typeface="Arial" panose="020B0604020202020204" pitchFamily="34" charset="0"/>
              </a:rPr>
              <a:t>att Toolkit</a:t>
            </a:r>
            <a:endParaRPr lang="zh-CN" altLang="en-US"/>
          </a:p>
        </p:txBody>
      </p:sp>
      <p:sp>
        <p:nvSpPr>
          <p:cNvPr id="3" name="内容占位符 2">
            <a:hlinkClick r:id="rId1"/>
          </p:cNvPr>
          <p:cNvSpPr>
            <a:spLocks noGrp="1"/>
          </p:cNvSpPr>
          <p:nvPr>
            <p:ph idx="1"/>
          </p:nvPr>
        </p:nvSpPr>
        <p:spPr>
          <a:xfrm>
            <a:off x="513999" y="1259762"/>
            <a:ext cx="11378630" cy="2335090"/>
          </a:xfrm>
        </p:spPr>
        <p:txBody>
          <a:bodyPr/>
          <a:p>
            <a:pPr>
              <a:lnSpc>
                <a:spcPct val="90000"/>
              </a:lnSpc>
            </a:pPr>
            <a:r>
              <a:rPr lang="en-US" altLang="zh-CN"/>
              <a:t>4Darmygeometry</a:t>
            </a:r>
            <a:r>
              <a:rPr lang="zh-CN" altLang="en-US"/>
              <a:t>之前试过，</a:t>
            </a:r>
            <a:r>
              <a:rPr lang="en-US" altLang="zh-CN"/>
              <a:t>box64</a:t>
            </a:r>
            <a:r>
              <a:rPr lang="zh-CN" altLang="en-US"/>
              <a:t>转译的</a:t>
            </a:r>
            <a:r>
              <a:rPr lang="en-US" altLang="zh-CN"/>
              <a:t>stacer linux</a:t>
            </a:r>
            <a:r>
              <a:rPr lang="zh-CN" altLang="en-US"/>
              <a:t>版能够向宿主系统提权，证明了原生</a:t>
            </a:r>
            <a:r>
              <a:rPr lang="en-US" altLang="zh-CN"/>
              <a:t>Watt Toolkit</a:t>
            </a:r>
            <a:r>
              <a:rPr lang="zh-CN" altLang="en-US"/>
              <a:t>加速</a:t>
            </a:r>
            <a:r>
              <a:rPr lang="en-US" altLang="zh-CN"/>
              <a:t>box64</a:t>
            </a:r>
            <a:r>
              <a:rPr lang="zh-CN" altLang="en-US"/>
              <a:t>转译的</a:t>
            </a:r>
            <a:r>
              <a:rPr lang="en-US" altLang="zh-CN"/>
              <a:t>Steam L</a:t>
            </a:r>
            <a:r>
              <a:rPr lang="en-US" altLang="zh-CN">
                <a:solidFill>
                  <a:schemeClr val="tx1"/>
                </a:solidFill>
                <a:ea typeface="Source Han Sans CN" charset="0"/>
              </a:rPr>
              <a:t>i</a:t>
            </a:r>
            <a:r>
              <a:rPr lang="en-US" altLang="zh-CN"/>
              <a:t>nux</a:t>
            </a:r>
            <a:r>
              <a:rPr lang="zh-CN" altLang="en-US"/>
              <a:t>版具有可行性。</a:t>
            </a:r>
            <a:r>
              <a:rPr lang="zh-CN" altLang="en-US">
                <a:solidFill>
                  <a:schemeClr val="tx1"/>
                </a:solidFill>
                <a:ea typeface="Source Han Sans CN" charset="0"/>
              </a:rPr>
              <a:t>2月</a:t>
            </a:r>
            <a:r>
              <a:rPr lang="en-US" altLang="zh-CN">
                <a:solidFill>
                  <a:schemeClr val="tx1"/>
                </a:solidFill>
                <a:ea typeface="Source Han Sans CN" charset="0"/>
              </a:rPr>
              <a:t>25</a:t>
            </a:r>
            <a:r>
              <a:rPr lang="zh-CN" altLang="en-US">
                <a:solidFill>
                  <a:schemeClr val="tx1"/>
                </a:solidFill>
                <a:ea typeface="Source Han Sans CN" charset="0"/>
              </a:rPr>
              <a:t>日</a:t>
            </a:r>
            <a:r>
              <a:rPr lang="zh-CN" altLang="en-US"/>
              <a:t>在</a:t>
            </a:r>
            <a:r>
              <a:rPr lang="en-US" altLang="zh-CN"/>
              <a:t>AOSC OS 4K</a:t>
            </a:r>
            <a:r>
              <a:rPr lang="zh-CN" altLang="en-US"/>
              <a:t>内核中验证了这一点，解决了龙芯用户在</a:t>
            </a:r>
            <a:r>
              <a:rPr lang="en-US" altLang="zh-CN"/>
              <a:t>AOSC OS</a:t>
            </a:r>
            <a:r>
              <a:rPr lang="zh-CN" altLang="en-US"/>
              <a:t>中运行</a:t>
            </a:r>
            <a:r>
              <a:rPr lang="en-US" altLang="zh-CN"/>
              <a:t>Steam</a:t>
            </a:r>
            <a:r>
              <a:rPr lang="zh-CN" altLang="en-US"/>
              <a:t>却无法本地反代加速的难点</a:t>
            </a:r>
            <a:endParaRPr lang="zh-CN" altLang="en-US"/>
          </a:p>
          <a:p>
            <a:pPr>
              <a:lnSpc>
                <a:spcPct val="90000"/>
              </a:lnSpc>
            </a:pPr>
            <a:r>
              <a:rPr lang="en-US" altLang="zh-CN">
                <a:hlinkClick r:id="rId1"/>
              </a:rPr>
              <a:t>https://github.com/4Darmygeometry/SteamTools</a:t>
            </a:r>
            <a:endParaRPr lang="en-US" altLang="zh-CN"/>
          </a:p>
        </p:txBody>
      </p:sp>
      <p:sp>
        <p:nvSpPr>
          <p:cNvPr id="4" name="文本占位符 3"/>
          <p:cNvSpPr>
            <a:spLocks noGrp="1"/>
          </p:cNvSpPr>
          <p:nvPr>
            <p:ph type="body" idx="10"/>
          </p:nvPr>
        </p:nvSpPr>
        <p:spPr>
          <a:xfrm>
            <a:off x="1652905" y="6353175"/>
            <a:ext cx="2142695" cy="367665"/>
          </a:xfrm>
        </p:spPr>
        <p:txBody>
          <a:bodyPr/>
          <a:p>
            <a:r>
              <a:rPr lang="en-US" altLang="zh-CN"/>
              <a:t>4Darmygeometry</a:t>
            </a:r>
            <a:endParaRPr lang="en-US" altLang="zh-CN"/>
          </a:p>
        </p:txBody>
      </p:sp>
      <p:pic>
        <p:nvPicPr>
          <p:cNvPr id="5" name="图片 4"/>
          <p:cNvPicPr>
            <a:picLocks noChangeAspect="1"/>
          </p:cNvPicPr>
          <p:nvPr/>
        </p:nvPicPr>
        <p:blipFill>
          <a:blip r:embed="rId2"/>
          <a:stretch>
            <a:fillRect/>
          </a:stretch>
        </p:blipFill>
        <p:spPr>
          <a:xfrm>
            <a:off x="862495" y="3444004"/>
            <a:ext cx="5166080" cy="2909167"/>
          </a:xfrm>
          <a:prstGeom prst="rect">
            <a:avLst/>
          </a:prstGeom>
        </p:spPr>
      </p:pic>
      <p:pic>
        <p:nvPicPr>
          <p:cNvPr id="6" name="图片 5"/>
          <p:cNvPicPr>
            <a:picLocks noChangeAspect="1"/>
          </p:cNvPicPr>
          <p:nvPr/>
        </p:nvPicPr>
        <p:blipFill>
          <a:blip r:embed="rId3"/>
          <a:stretch>
            <a:fillRect/>
          </a:stretch>
        </p:blipFill>
        <p:spPr>
          <a:xfrm>
            <a:off x="6028552" y="3444027"/>
            <a:ext cx="5166039" cy="290914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W</a:t>
            </a:r>
            <a:r>
              <a:rPr lang="en-US" altLang="zh-CN">
                <a:cs typeface="Arial" panose="020B0604020202020204" pitchFamily="34" charset="0"/>
              </a:rPr>
              <a:t>att Toolkit</a:t>
            </a:r>
            <a:endParaRPr lang="zh-CN" altLang="en-US"/>
          </a:p>
        </p:txBody>
      </p:sp>
      <p:sp>
        <p:nvSpPr>
          <p:cNvPr id="3" name="内容占位符 2"/>
          <p:cNvSpPr>
            <a:spLocks noGrp="1"/>
          </p:cNvSpPr>
          <p:nvPr>
            <p:ph idx="1"/>
          </p:nvPr>
        </p:nvSpPr>
        <p:spPr>
          <a:xfrm>
            <a:off x="513999" y="1259762"/>
            <a:ext cx="11599116" cy="4936010"/>
          </a:xfrm>
        </p:spPr>
        <p:txBody>
          <a:bodyPr/>
          <a:p>
            <a:pPr>
              <a:lnSpc>
                <a:spcPct val="90000"/>
              </a:lnSpc>
            </a:pPr>
            <a:r>
              <a:rPr lang="zh-CN" altLang="en-US">
                <a:solidFill>
                  <a:schemeClr val="tx1"/>
                </a:solidFill>
                <a:ea typeface="Source Han Sans CN" charset="0"/>
              </a:rPr>
              <a:t>主要更新内容：</a:t>
            </a:r>
            <a:endParaRPr lang="zh-CN" altLang="en-US">
              <a:solidFill>
                <a:schemeClr val="tx1"/>
              </a:solidFill>
              <a:ea typeface="Source Han Sans CN" charset="0"/>
            </a:endParaRPr>
          </a:p>
          <a:p>
            <a:pPr>
              <a:lnSpc>
                <a:spcPct val="90000"/>
              </a:lnSpc>
            </a:pPr>
            <a:r>
              <a:rPr lang="zh-CN" altLang="en-US">
                <a:solidFill>
                  <a:schemeClr val="tx1"/>
                </a:solidFill>
                <a:ea typeface="Source Han Sans CN" charset="0"/>
              </a:rPr>
              <a:t>1.程序全面使用.NET 10，无须添加龙芯nuget源即可编译，且二进制文件体积大幅缩小至84.7MB</a:t>
            </a:r>
            <a:endParaRPr lang="zh-CN" altLang="en-US">
              <a:solidFill>
                <a:schemeClr val="tx1"/>
              </a:solidFill>
              <a:ea typeface="Source Han Sans CN" charset="0"/>
            </a:endParaRPr>
          </a:p>
          <a:p>
            <a:pPr>
              <a:lnSpc>
                <a:spcPct val="90000"/>
              </a:lnSpc>
            </a:pPr>
            <a:r>
              <a:rPr lang="zh-CN" altLang="en-US">
                <a:solidFill>
                  <a:schemeClr val="tx1"/>
                </a:solidFill>
                <a:ea typeface="Source Han Sans CN" charset="0"/>
              </a:rPr>
              <a:t>2.改进了程序反代相关算法及安全性</a:t>
            </a:r>
            <a:endParaRPr lang="zh-CN" altLang="en-US">
              <a:solidFill>
                <a:schemeClr val="tx1"/>
              </a:solidFill>
              <a:ea typeface="Source Han Sans CN" charset="0"/>
            </a:endParaRPr>
          </a:p>
          <a:p>
            <a:pPr>
              <a:lnSpc>
                <a:spcPct val="90000"/>
              </a:lnSpc>
            </a:pPr>
            <a:r>
              <a:rPr lang="zh-CN" altLang="en-US">
                <a:solidFill>
                  <a:schemeClr val="tx1"/>
                </a:solidFill>
                <a:ea typeface="Source Han Sans CN" charset="0"/>
              </a:rPr>
              <a:t>3.使用slnx解决方案</a:t>
            </a:r>
            <a:endParaRPr lang="zh-CN" altLang="en-US">
              <a:solidFill>
                <a:schemeClr val="tx1"/>
              </a:solidFill>
              <a:ea typeface="Source Han Sans CN" charset="0"/>
            </a:endParaRPr>
          </a:p>
          <a:p>
            <a:pPr>
              <a:lnSpc>
                <a:spcPct val="90000"/>
              </a:lnSpc>
            </a:pPr>
            <a:r>
              <a:rPr lang="zh-CN" altLang="en-US">
                <a:solidFill>
                  <a:schemeClr val="tx1"/>
                </a:solidFill>
                <a:ea typeface="Source Han Sans CN" charset="0"/>
              </a:rPr>
              <a:t>4.解决了之前Watt Toolkit龙架构版在4K内核下单击加速后卡死的问题</a:t>
            </a:r>
            <a:endParaRPr lang="zh-CN" altLang="en-US">
              <a:solidFill>
                <a:schemeClr val="tx1"/>
              </a:solidFill>
              <a:ea typeface="Source Han Sans CN" charset="0"/>
            </a:endParaRPr>
          </a:p>
          <a:p>
            <a:pPr>
              <a:lnSpc>
                <a:spcPct val="90000"/>
              </a:lnSpc>
            </a:pPr>
            <a:r>
              <a:rPr lang="zh-CN" altLang="en-US">
                <a:solidFill>
                  <a:schemeClr val="tx1"/>
                </a:solidFill>
                <a:ea typeface="Source Han Sans CN" charset="0"/>
              </a:rPr>
              <a:t>5.成功加速box64转译的Steam Linux版，且正常读取账号与游戏数据</a:t>
            </a:r>
            <a:endParaRPr lang="zh-CN" altLang="en-US">
              <a:solidFill>
                <a:schemeClr val="tx1"/>
              </a:solidFill>
              <a:ea typeface="Source Han Sans CN" charset="0"/>
            </a:endParaRPr>
          </a:p>
          <a:p>
            <a:pPr>
              <a:lnSpc>
                <a:spcPct val="90000"/>
              </a:lnSpc>
            </a:pPr>
            <a:r>
              <a:rPr lang="zh-CN" altLang="en-US">
                <a:solidFill>
                  <a:schemeClr val="tx1"/>
                </a:solidFill>
                <a:ea typeface="Source Han Sans CN" charset="0"/>
              </a:rPr>
              <a:t>（注意：要加速Steam，请使用4K龙架构内核+box64转译运行Steam Linux版，推荐使用AOSC OS）</a:t>
            </a:r>
            <a:endParaRPr lang="zh-CN" altLang="en-US">
              <a:solidFill>
                <a:schemeClr val="tx1"/>
              </a:solidFill>
              <a:ea typeface="Source Han Sans CN" charset="0"/>
            </a:endParaRPr>
          </a:p>
          <a:p>
            <a:pPr>
              <a:lnSpc>
                <a:spcPct val="90000"/>
              </a:lnSpc>
            </a:pPr>
            <a:r>
              <a:rPr lang="zh-CN" altLang="en-US">
                <a:solidFill>
                  <a:schemeClr val="tx1"/>
                </a:solidFill>
                <a:ea typeface="Source Han Sans CN" charset="0"/>
              </a:rPr>
              <a:t>演示视频见</a:t>
            </a:r>
            <a:r>
              <a:rPr lang="en-US" altLang="zh-CN">
                <a:solidFill>
                  <a:schemeClr val="tx1"/>
                </a:solidFill>
                <a:ea typeface="Source Han Sans CN" charset="0"/>
                <a:hlinkClick r:id="rId1"/>
              </a:rPr>
              <a:t>https://www.bilibili.com/video/BV1oYf4BDEer</a:t>
            </a:r>
            <a:endParaRPr lang="zh-CN" altLang="en-US">
              <a:ea typeface="Source Han Sans CN" charset="0"/>
            </a:endParaRPr>
          </a:p>
        </p:txBody>
      </p:sp>
      <p:sp>
        <p:nvSpPr>
          <p:cNvPr id="4" name="文本占位符 3"/>
          <p:cNvSpPr>
            <a:spLocks noGrp="1"/>
          </p:cNvSpPr>
          <p:nvPr>
            <p:ph type="body" idx="10"/>
          </p:nvPr>
        </p:nvSpPr>
        <p:spPr>
          <a:xfrm>
            <a:off x="1652905" y="6353175"/>
            <a:ext cx="2142695" cy="367665"/>
          </a:xfrm>
        </p:spPr>
        <p:txBody>
          <a:bodyPr/>
          <a:p>
            <a:r>
              <a:rPr lang="en-US" altLang="zh-CN"/>
              <a:t>4Darmygeometry</a:t>
            </a:r>
            <a:endParaRPr lang="en-US" altLang="zh-CN"/>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39" name=""/>
        <p:cNvGrpSpPr/>
        <p:nvPr/>
      </p:nvGrpSpPr>
      <p:grpSpPr/>
      <p:sp>
        <p:nvSpPr>
          <p:cNvPr id="1048607" name="标题 1"/>
          <p:cNvSpPr>
            <a:spLocks noGrp="1"/>
          </p:cNvSpPr>
          <p:nvPr>
            <p:ph type="ctrTitle"/>
          </p:nvPr>
        </p:nvSpPr>
        <p:spPr>
          <a:xfrm>
            <a:off x="2420631" y="2236332"/>
            <a:ext cx="9923769" cy="1229761"/>
          </a:xfrm>
        </p:spPr>
        <p:txBody>
          <a:bodyPr/>
          <a:p>
            <a:r>
              <a:rPr lang="zh-CN" altLang="en-US" sz="7200">
                <a:solidFill>
                  <a:schemeClr val="tx1"/>
                </a:solidFill>
                <a:ea typeface="Source Han Sans CN" charset="0"/>
              </a:rPr>
              <a:t>问答环节</a:t>
            </a:r>
            <a:endParaRPr lang="zh-CN" altLang="en-US"/>
          </a:p>
        </p:txBody>
      </p:sp>
      <p:sp>
        <p:nvSpPr>
          <p:cNvPr id="2" name="副标题 1"/>
          <p:cNvSpPr/>
          <p:nvPr>
            <p:ph type="subTitle" idx="1"/>
          </p:nvPr>
        </p:nvSpPr>
        <p:spPr>
          <a:xfrm>
            <a:off x="2420684" y="3294697"/>
            <a:ext cx="4418126" cy="497923"/>
          </a:xfrm>
        </p:spPr>
        <p:txBody>
          <a:bodyPr/>
          <a:p>
            <a:r>
              <a:rPr lang="zh-CN" altLang="en-US" sz="2800"/>
              <a:t>社区问答及意见反馈</a:t>
            </a:r>
            <a:endParaRPr lang="zh-CN" altLang="en-US" sz="2800"/>
          </a:p>
        </p:txBody>
      </p:sp>
      <p:sp>
        <p:nvSpPr>
          <p:cNvPr id="1048609" name="文本占位符 3"/>
          <p:cNvSpPr>
            <a:spLocks noGrp="1"/>
          </p:cNvSpPr>
          <p:nvPr>
            <p:ph type="body" idx="10"/>
          </p:nvPr>
        </p:nvSpPr>
        <p:spPr>
          <a:xfrm>
            <a:off x="1652905" y="6353175"/>
            <a:ext cx="2215247" cy="367665"/>
          </a:xfrm>
        </p:spPr>
        <p:txBody>
          <a:bodyPr/>
          <a:p>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53" name=""/>
        <p:cNvGrpSpPr/>
        <p:nvPr/>
      </p:nvGrpSpPr>
      <p:grpSpPr/>
      <p:pic>
        <p:nvPicPr>
          <p:cNvPr id="2097155" name="图片 3" descr="upload_post_object_v2_3573890905"/>
          <p:cNvPicPr>
            <a:picLocks noChangeAspect="1"/>
          </p:cNvPicPr>
          <p:nvPr/>
        </p:nvPicPr>
        <p:blipFill>
          <a:blip r:embed="rId2"/>
          <a:srcRect l="9880" t="30263" r="9431" b="26132"/>
          <a:stretch>
            <a:fillRect/>
          </a:stretch>
        </p:blipFill>
        <p:spPr>
          <a:xfrm>
            <a:off x="8997890" y="2529078"/>
            <a:ext cx="1847344" cy="1800000"/>
          </a:xfrm>
          <a:prstGeom prst="rect">
            <a:avLst/>
          </a:prstGeom>
        </p:spPr>
      </p:pic>
      <p:pic>
        <p:nvPicPr>
          <p:cNvPr id="2097156" name="图片 6" descr="upload_post_object_v2_423861644"/>
          <p:cNvPicPr>
            <a:picLocks noChangeAspect="1"/>
          </p:cNvPicPr>
          <p:nvPr/>
        </p:nvPicPr>
        <p:blipFill>
          <a:blip r:embed="rId3"/>
          <a:stretch>
            <a:fillRect/>
          </a:stretch>
        </p:blipFill>
        <p:spPr>
          <a:xfrm>
            <a:off x="6771600" y="2529000"/>
            <a:ext cx="1932320" cy="1800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39" name=""/>
        <p:cNvGrpSpPr/>
        <p:nvPr/>
      </p:nvGrpSpPr>
      <p:grpSpPr/>
      <p:sp>
        <p:nvSpPr>
          <p:cNvPr id="1048607" name="标题 1"/>
          <p:cNvSpPr>
            <a:spLocks noGrp="1"/>
          </p:cNvSpPr>
          <p:nvPr>
            <p:ph type="ctrTitle"/>
          </p:nvPr>
        </p:nvSpPr>
        <p:spPr>
          <a:xfrm>
            <a:off x="2420631" y="2236332"/>
            <a:ext cx="9923769" cy="1229761"/>
          </a:xfrm>
        </p:spPr>
        <p:txBody>
          <a:bodyPr/>
          <a:p>
            <a:r>
              <a:rPr lang="zh-CN" altLang="en-US" sz="7200">
                <a:solidFill>
                  <a:schemeClr val="tx1"/>
                </a:solidFill>
                <a:ea typeface="Source Han Sans CN" charset="0"/>
              </a:rPr>
              <a:t>会前注意事项</a:t>
            </a:r>
            <a:endParaRPr lang="zh-CN" altLang="en-US"/>
          </a:p>
        </p:txBody>
      </p:sp>
      <p:sp>
        <p:nvSpPr>
          <p:cNvPr id="2" name="副标题 1"/>
          <p:cNvSpPr/>
          <p:nvPr>
            <p:ph type="subTitle" idx="1"/>
          </p:nvPr>
        </p:nvSpPr>
        <p:spPr>
          <a:xfrm>
            <a:off x="2420684" y="3294697"/>
            <a:ext cx="4418126" cy="497923"/>
          </a:xfrm>
        </p:spPr>
        <p:txBody>
          <a:bodyPr/>
          <a:p>
            <a:endParaRPr lang="zh-CN" altLang="en-US" sz="3600"/>
          </a:p>
        </p:txBody>
      </p:sp>
      <p:sp>
        <p:nvSpPr>
          <p:cNvPr id="1048609" name="文本占位符 3"/>
          <p:cNvSpPr>
            <a:spLocks noGrp="1"/>
          </p:cNvSpPr>
          <p:nvPr>
            <p:ph type="body" idx="10"/>
          </p:nvPr>
        </p:nvSpPr>
        <p:spPr>
          <a:xfrm>
            <a:off x="1652905" y="6353175"/>
            <a:ext cx="2215247" cy="367665"/>
          </a:xfrm>
        </p:spPr>
        <p:txBody>
          <a:bodyPr/>
          <a:p>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sp>
        <p:nvSpPr>
          <p:cNvPr id="6" name="标题 5"/>
          <p:cNvSpPr>
            <a:spLocks noGrp="1"/>
          </p:cNvSpPr>
          <p:nvPr>
            <p:ph type="title"/>
          </p:nvPr>
        </p:nvSpPr>
        <p:spPr>
          <a:xfrm>
            <a:off x="514049" y="727831"/>
            <a:ext cx="9452278" cy="758458"/>
          </a:xfrm>
        </p:spPr>
        <p:txBody>
          <a:bodyPr/>
          <a:p>
            <a:r>
              <a:rPr lang="zh-CN" altLang="en-US"/>
              <a:t>会前注意事项</a:t>
            </a:r>
            <a:endParaRPr lang="zh-CN" altLang="en-US"/>
          </a:p>
        </p:txBody>
      </p:sp>
      <p:sp>
        <p:nvSpPr>
          <p:cNvPr id="3" name="Content Placeholder 2"/>
          <p:cNvSpPr>
            <a:spLocks noGrp="1"/>
          </p:cNvSpPr>
          <p:nvPr>
            <p:ph idx="1"/>
          </p:nvPr>
        </p:nvSpPr>
        <p:spPr>
          <a:xfrm>
            <a:off x="513999" y="1545512"/>
            <a:ext cx="11395627" cy="4657501"/>
          </a:xfrm>
        </p:spPr>
        <p:txBody>
          <a:bodyPr/>
          <a:p>
            <a:pPr>
              <a:lnSpc>
                <a:spcPct val="110000"/>
              </a:lnSpc>
            </a:pPr>
            <a:r>
              <a:rPr lang="en-US">
                <a:solidFill>
                  <a:schemeClr val="tx1"/>
                </a:solidFill>
                <a:latin typeface="Source Han Sans CN" charset="0"/>
                <a:ea typeface="Source Han Sans CN" charset="0"/>
              </a:rPr>
              <a:t>本次会议仅涉及</a:t>
            </a:r>
            <a:r>
              <a:rPr lang="zh-CN" altLang="en-US">
                <a:solidFill>
                  <a:schemeClr val="tx1"/>
                </a:solidFill>
                <a:latin typeface="Source Han Sans CN" charset="0"/>
                <a:ea typeface="Source Han Sans CN" charset="0"/>
              </a:rPr>
              <a:t>软件</a:t>
            </a:r>
            <a:r>
              <a:rPr lang="en-US">
                <a:solidFill>
                  <a:schemeClr val="tx1"/>
                </a:solidFill>
                <a:latin typeface="Source Han Sans CN" charset="0"/>
                <a:ea typeface="Source Han Sans CN" charset="0"/>
              </a:rPr>
              <a:t>技术</a:t>
            </a:r>
            <a:r>
              <a:rPr lang="zh-CN" altLang="en-US">
                <a:solidFill>
                  <a:schemeClr val="tx1"/>
                </a:solidFill>
                <a:latin typeface="Source Han Sans CN" charset="0"/>
                <a:ea typeface="Source Han Sans CN" charset="0"/>
              </a:rPr>
              <a:t>课题</a:t>
            </a:r>
            <a:endParaRPr lang="zh-CN" altLang="en-US">
              <a:solidFill>
                <a:schemeClr val="tx1"/>
              </a:solidFill>
              <a:latin typeface="Source Han Sans CN" charset="0"/>
              <a:ea typeface="Source Han Sans CN" charset="0"/>
            </a:endParaRPr>
          </a:p>
          <a:p>
            <a:pPr lvl="1">
              <a:lnSpc>
                <a:spcPct val="110000"/>
              </a:lnSpc>
            </a:pPr>
            <a:r>
              <a:rPr lang="en-US">
                <a:solidFill>
                  <a:schemeClr val="tx1"/>
                </a:solidFill>
                <a:latin typeface="Source Han Sans CN" charset="0"/>
                <a:ea typeface="Source Han Sans CN" charset="0"/>
              </a:rPr>
              <a:t>关于龙芯相关的硬件产品</a:t>
            </a:r>
            <a:r>
              <a:rPr lang="zh-CN" altLang="en-US">
                <a:solidFill>
                  <a:schemeClr val="tx1"/>
                </a:solidFill>
                <a:latin typeface="Source Han Sans CN" charset="0"/>
                <a:ea typeface="Source Han Sans CN" charset="0"/>
              </a:rPr>
              <a:t>，除官方层面已解禁的消息及本文档内</a:t>
            </a:r>
            <a:br>
              <a:rPr lang="zh-CN" altLang="en-US">
                <a:solidFill>
                  <a:schemeClr val="tx1"/>
                </a:solidFill>
                <a:latin typeface="Source Han Sans CN" charset="0"/>
                <a:ea typeface="Source Han Sans CN" charset="0"/>
              </a:rPr>
            </a:br>
            <a:r>
              <a:rPr lang="zh-CN" altLang="en-US">
                <a:solidFill>
                  <a:schemeClr val="tx1"/>
                </a:solidFill>
                <a:latin typeface="Source Han Sans CN" charset="0"/>
                <a:ea typeface="Source Han Sans CN" charset="0"/>
              </a:rPr>
              <a:t>可公开的消息外，</a:t>
            </a:r>
            <a:r>
              <a:rPr lang="zh-CN" altLang="en-US" b="1" u="sng">
                <a:solidFill>
                  <a:schemeClr val="tx1"/>
                </a:solidFill>
                <a:latin typeface="Source Han Sans CN" charset="0"/>
                <a:ea typeface="Source Han Sans CN" charset="0"/>
              </a:rPr>
              <a:t>其他均不作任何回应</a:t>
            </a:r>
            <a:endParaRPr lang="zh-CN" altLang="en-US" b="1" u="sng">
              <a:solidFill>
                <a:schemeClr val="tx1"/>
              </a:solidFill>
              <a:latin typeface="Source Han Sans CN" charset="0"/>
              <a:ea typeface="Source Han Sans CN" charset="0"/>
            </a:endParaRPr>
          </a:p>
          <a:p>
            <a:pPr>
              <a:lnSpc>
                <a:spcPct val="110000"/>
              </a:lnSpc>
            </a:pPr>
            <a:r>
              <a:rPr lang="zh-CN" altLang="en-US"/>
              <a:t>本次会议</a:t>
            </a:r>
            <a:r>
              <a:rPr lang="zh-CN" altLang="en-US" b="1" u="sng"/>
              <a:t>与股市无关</a:t>
            </a:r>
            <a:r>
              <a:rPr lang="zh-CN" altLang="en-US"/>
              <a:t>，不构成任何投资建议</a:t>
            </a:r>
            <a:endParaRPr lang="zh-CN" altLang="en-US"/>
          </a:p>
          <a:p>
            <a:pPr marL="0" indent="0">
              <a:lnSpc>
                <a:spcPct val="110000"/>
              </a:lnSpc>
              <a:buNone/>
            </a:pPr>
            <a:endParaRPr lang="en-US"/>
          </a:p>
          <a:p>
            <a:pPr marL="0" indent="0">
              <a:lnSpc>
                <a:spcPct val="110000"/>
              </a:lnSpc>
              <a:buNone/>
            </a:pPr>
            <a:r>
              <a:rPr lang="zh-CN" altLang="en-US" b="1"/>
              <a:t>倡议：龙架构双周会及附属群组主要为社区开发者提供技术沟通和协调渠道，而非投资者交流或政治、商业讨论，请自觉控制话题及占用时长，更不要主动引发甚至煽动厂商间对立、饭圈争议等非建设性议题</a:t>
            </a:r>
            <a:endParaRPr lang="zh-CN" altLang="en-US" b="1"/>
          </a:p>
          <a:p>
            <a:pPr marL="0" indent="0" algn="r">
              <a:lnSpc>
                <a:spcPct val="110000"/>
              </a:lnSpc>
              <a:buNone/>
            </a:pPr>
            <a:r>
              <a:rPr lang="zh-CN" altLang="en-US" sz="1400"/>
              <a:t>（白铭骢）		</a:t>
            </a:r>
            <a:endParaRPr lang="en-US" sz="1400"/>
          </a:p>
        </p:txBody>
      </p:sp>
      <p:sp>
        <p:nvSpPr>
          <p:cNvPr id="7" name="文本占位符 6"/>
          <p:cNvSpPr>
            <a:spLocks noGrp="1"/>
          </p:cNvSpPr>
          <p:nvPr>
            <p:ph type="body" idx="10"/>
          </p:nvPr>
        </p:nvSpPr>
        <p:spPr/>
        <p:txBody>
          <a:bodyPr/>
          <a:p>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39" name=""/>
        <p:cNvGrpSpPr/>
        <p:nvPr/>
      </p:nvGrpSpPr>
      <p:grpSpPr/>
      <p:sp>
        <p:nvSpPr>
          <p:cNvPr id="1048607" name="标题 1"/>
          <p:cNvSpPr>
            <a:spLocks noGrp="1"/>
          </p:cNvSpPr>
          <p:nvPr>
            <p:ph type="ctrTitle"/>
          </p:nvPr>
        </p:nvSpPr>
        <p:spPr>
          <a:xfrm>
            <a:off x="2420631" y="2236332"/>
            <a:ext cx="9923769" cy="1229761"/>
          </a:xfrm>
        </p:spPr>
        <p:txBody>
          <a:bodyPr/>
          <a:p>
            <a:r>
              <a:rPr lang="zh-CN" altLang="en-US" sz="7200">
                <a:solidFill>
                  <a:schemeClr val="tx1"/>
                </a:solidFill>
              </a:rPr>
              <a:t>快速报告</a:t>
            </a:r>
            <a:endParaRPr lang="zh-CN" altLang="en-US"/>
          </a:p>
        </p:txBody>
      </p:sp>
      <p:sp>
        <p:nvSpPr>
          <p:cNvPr id="2" name="副标题 1"/>
          <p:cNvSpPr/>
          <p:nvPr>
            <p:ph type="subTitle" idx="1"/>
          </p:nvPr>
        </p:nvSpPr>
        <p:spPr>
          <a:xfrm>
            <a:off x="2420684" y="3294697"/>
            <a:ext cx="4418126" cy="497923"/>
          </a:xfrm>
        </p:spPr>
        <p:txBody>
          <a:bodyPr/>
          <a:p>
            <a:r>
              <a:rPr lang="zh-CN" altLang="en-US" sz="2800"/>
              <a:t>龙架构上游动向</a:t>
            </a:r>
            <a:endParaRPr lang="zh-CN" altLang="en-US" sz="2800"/>
          </a:p>
        </p:txBody>
      </p:sp>
      <p:sp>
        <p:nvSpPr>
          <p:cNvPr id="1048609" name="文本占位符 3"/>
          <p:cNvSpPr>
            <a:spLocks noGrp="1"/>
          </p:cNvSpPr>
          <p:nvPr>
            <p:ph type="body" idx="10"/>
          </p:nvPr>
        </p:nvSpPr>
        <p:spPr>
          <a:xfrm>
            <a:off x="1652905" y="6353175"/>
            <a:ext cx="2215247" cy="367665"/>
          </a:xfrm>
        </p:spPr>
        <p:txBody>
          <a:bodyPr/>
          <a:p>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glibc</a:t>
            </a:r>
            <a:endParaRPr lang="zh-CN" altLang="en-US"/>
          </a:p>
        </p:txBody>
      </p:sp>
      <p:sp>
        <p:nvSpPr>
          <p:cNvPr id="3" name="内容占位符 2"/>
          <p:cNvSpPr>
            <a:spLocks noGrp="1"/>
          </p:cNvSpPr>
          <p:nvPr>
            <p:ph idx="1"/>
          </p:nvPr>
        </p:nvSpPr>
        <p:spPr/>
        <p:txBody>
          <a:bodyPr/>
          <a:p>
            <a:r>
              <a:rPr lang="en-US" altLang="zh-CN"/>
              <a:t>WANG Rui </a:t>
            </a:r>
            <a:r>
              <a:rPr lang="zh-CN" altLang="en-US">
                <a:hlinkClick r:id="rId1"/>
              </a:rPr>
              <a:t>提出</a:t>
            </a:r>
            <a:r>
              <a:rPr lang="zh-CN" altLang="en-US"/>
              <a:t>将大小在 </a:t>
            </a:r>
            <a:r>
              <a:rPr lang="en-US" altLang="zh-CN"/>
              <a:t>32 MiB </a:t>
            </a:r>
            <a:r>
              <a:rPr lang="zh-CN" altLang="en-US"/>
              <a:t>以上的 </a:t>
            </a:r>
            <a:r>
              <a:rPr lang="en-US" altLang="zh-CN"/>
              <a:t>ELF load segment </a:t>
            </a:r>
            <a:r>
              <a:rPr lang="zh-CN" altLang="en-US"/>
              <a:t>加载到 </a:t>
            </a:r>
            <a:r>
              <a:rPr lang="en-US" altLang="zh-CN"/>
              <a:t>32 MiB </a:t>
            </a:r>
            <a:r>
              <a:rPr lang="zh-CN" altLang="en-US"/>
              <a:t>对齐的虚拟地址，以允许内核的 </a:t>
            </a:r>
            <a:r>
              <a:rPr lang="en-US" altLang="zh-CN"/>
              <a:t>THP </a:t>
            </a:r>
            <a:r>
              <a:rPr lang="zh-CN" altLang="en-US"/>
              <a:t>机制对这些 </a:t>
            </a:r>
            <a:r>
              <a:rPr lang="en-US" altLang="zh-CN"/>
              <a:t>load segment </a:t>
            </a:r>
            <a:r>
              <a:rPr lang="zh-CN" altLang="en-US"/>
              <a:t>使用大页，降低 </a:t>
            </a:r>
            <a:r>
              <a:rPr lang="en-US" altLang="zh-CN"/>
              <a:t>TLB </a:t>
            </a:r>
            <a:r>
              <a:rPr lang="zh-CN" altLang="en-US"/>
              <a:t>压力</a:t>
            </a:r>
            <a:endParaRPr lang="zh-CN" altLang="en-US"/>
          </a:p>
          <a:p>
            <a:pPr lvl="1"/>
            <a:r>
              <a:rPr lang="zh-CN" altLang="en-US"/>
              <a:t>初步实验表明对一些负载有性能提升，实现细节存在较多争议，可能需要进一步迭代</a:t>
            </a:r>
            <a:endParaRPr lang="zh-CN" altLang="en-US"/>
          </a:p>
          <a:p>
            <a:pPr lvl="1"/>
            <a:r>
              <a:rPr lang="zh-CN" altLang="en-US"/>
              <a:t>是否可推广到其他架构存疑</a:t>
            </a:r>
            <a:endParaRPr lang="zh-CN" altLang="en-US"/>
          </a:p>
        </p:txBody>
      </p:sp>
      <p:sp>
        <p:nvSpPr>
          <p:cNvPr id="4" name="文本占位符 3"/>
          <p:cNvSpPr>
            <a:spLocks noGrp="1"/>
          </p:cNvSpPr>
          <p:nvPr>
            <p:ph type="body" idx="10"/>
          </p:nvPr>
        </p:nvSpPr>
        <p:spPr/>
        <p:txBody>
          <a:bodyPr/>
          <a:p>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tx1"/>
                </a:solidFill>
                <a:ea typeface="Source Han Sans CN" charset="0"/>
              </a:rPr>
              <a:t>G</a:t>
            </a:r>
            <a:r>
              <a:rPr lang="en-US" altLang="zh-CN">
                <a:solidFill>
                  <a:schemeClr val="tx1"/>
                </a:solidFill>
                <a:ea typeface="Source Han Sans CN" charset="0"/>
              </a:rPr>
              <a:t>CC</a:t>
            </a:r>
            <a:endParaRPr lang="zh-CN" altLang="en-US"/>
          </a:p>
        </p:txBody>
      </p:sp>
      <p:sp>
        <p:nvSpPr>
          <p:cNvPr id="3" name="内容占位符 2"/>
          <p:cNvSpPr>
            <a:spLocks noGrp="1"/>
          </p:cNvSpPr>
          <p:nvPr>
            <p:ph idx="1"/>
          </p:nvPr>
        </p:nvSpPr>
        <p:spPr>
          <a:xfrm>
            <a:off x="513999" y="1259762"/>
            <a:ext cx="10957357" cy="4657501"/>
          </a:xfrm>
        </p:spPr>
        <p:txBody>
          <a:bodyPr/>
          <a:p>
            <a:r>
              <a:rPr lang="en-US" altLang="zh-CN"/>
              <a:t>Jeff Law </a:t>
            </a:r>
            <a:r>
              <a:rPr lang="zh-CN" altLang="en-US">
                <a:hlinkClick r:id="rId1"/>
              </a:rPr>
              <a:t>修复</a:t>
            </a:r>
            <a:r>
              <a:rPr lang="zh-CN" altLang="en-US"/>
              <a:t>单元测试 </a:t>
            </a:r>
            <a:r>
              <a:rPr lang="en-US" altLang="zh-CN"/>
              <a:t>pr90838.c </a:t>
            </a:r>
            <a:r>
              <a:rPr lang="zh-CN" altLang="en-US"/>
              <a:t>在龙架构失败的问题</a:t>
            </a:r>
            <a:endParaRPr lang="zh-CN" altLang="en-US"/>
          </a:p>
          <a:p>
            <a:pPr lvl="1"/>
            <a:r>
              <a:rPr lang="zh-CN" altLang="en-US"/>
              <a:t>反映出该单元测试的代码生成存在冗余的符号</a:t>
            </a:r>
            <a:r>
              <a:rPr lang="en-US" altLang="zh-CN"/>
              <a:t>/</a:t>
            </a:r>
            <a:r>
              <a:rPr lang="zh-CN" altLang="en-US"/>
              <a:t>零扩展，需在 </a:t>
            </a:r>
            <a:r>
              <a:rPr lang="en-US" altLang="zh-CN"/>
              <a:t>17 </a:t>
            </a:r>
            <a:r>
              <a:rPr lang="zh-CN" altLang="en-US"/>
              <a:t>周期排查</a:t>
            </a:r>
            <a:endParaRPr lang="en-US" altLang="zh-CN"/>
          </a:p>
          <a:p>
            <a:r>
              <a:rPr lang="en-US" altLang="zh-CN"/>
              <a:t>xry111 </a:t>
            </a:r>
            <a:r>
              <a:rPr lang="zh-CN" altLang="en-US">
                <a:hlinkClick r:id="rId2"/>
              </a:rPr>
              <a:t>修复</a:t>
            </a:r>
            <a:r>
              <a:rPr lang="zh-CN" altLang="en-US"/>
              <a:t>架构无关代码中一项导致 </a:t>
            </a:r>
            <a:r>
              <a:rPr lang="en-US" altLang="zh-CN"/>
              <a:t>Arch Linux for Loong </a:t>
            </a:r>
            <a:r>
              <a:rPr lang="zh-CN" altLang="en-US"/>
              <a:t>提供的 </a:t>
            </a:r>
            <a:r>
              <a:rPr lang="en-US" altLang="zh-CN"/>
              <a:t>GCC 15.2.1 </a:t>
            </a:r>
            <a:r>
              <a:rPr lang="zh-CN" altLang="en-US"/>
              <a:t>编译 </a:t>
            </a:r>
            <a:r>
              <a:rPr lang="en-US" altLang="zh-CN"/>
              <a:t>LLVM </a:t>
            </a:r>
            <a:r>
              <a:rPr lang="zh-CN" altLang="en-US"/>
              <a:t>时出现内部错误的问题</a:t>
            </a:r>
            <a:endParaRPr lang="zh-CN" altLang="en-US"/>
          </a:p>
          <a:p>
            <a:pPr lvl="1"/>
            <a:r>
              <a:rPr lang="zh-CN" altLang="en-US"/>
              <a:t>尚未回合到 </a:t>
            </a:r>
            <a:r>
              <a:rPr lang="en-US" altLang="zh-CN"/>
              <a:t>14</a:t>
            </a:r>
            <a:r>
              <a:rPr lang="zh-CN" altLang="en-US"/>
              <a:t>、</a:t>
            </a:r>
            <a:r>
              <a:rPr lang="en-US" altLang="zh-CN"/>
              <a:t>15 </a:t>
            </a:r>
            <a:r>
              <a:rPr lang="zh-CN" altLang="en-US"/>
              <a:t>发布分支，本周推送</a:t>
            </a:r>
            <a:endParaRPr lang="zh-CN" altLang="en-US"/>
          </a:p>
          <a:p>
            <a:pPr lvl="1"/>
            <a:r>
              <a:rPr lang="zh-CN" altLang="en-US"/>
              <a:t>后续发现进行上述修复时顺手加入的参数合法性检查没有考虑 </a:t>
            </a:r>
            <a:r>
              <a:rPr lang="en-US" altLang="zh-CN"/>
              <a:t>boolean vector </a:t>
            </a:r>
            <a:r>
              <a:rPr lang="zh-CN" altLang="en-US"/>
              <a:t>的特殊情况，已</a:t>
            </a:r>
            <a:r>
              <a:rPr lang="zh-CN" altLang="en-US">
                <a:hlinkClick r:id="rId3"/>
              </a:rPr>
              <a:t>修复</a:t>
            </a:r>
            <a:endParaRPr lang="zh-CN" altLang="en-US"/>
          </a:p>
          <a:p>
            <a:pPr lvl="1"/>
            <a:r>
              <a:rPr lang="zh-CN" altLang="en-US"/>
              <a:t>上次双周会报道的 </a:t>
            </a:r>
            <a:r>
              <a:rPr lang="en-US" altLang="zh-CN"/>
              <a:t>PR 123807 </a:t>
            </a:r>
            <a:r>
              <a:rPr lang="zh-CN" altLang="en-US"/>
              <a:t>实为该问题的特例，之前的</a:t>
            </a:r>
            <a:r>
              <a:rPr lang="zh-CN" altLang="en-US">
                <a:hlinkClick r:id="rId4"/>
              </a:rPr>
              <a:t>修复</a:t>
            </a:r>
            <a:r>
              <a:rPr lang="zh-CN" altLang="en-US"/>
              <a:t>并未修在正确位置，将提请撤回</a:t>
            </a:r>
            <a:endParaRPr lang="zh-CN" altLang="en-US"/>
          </a:p>
          <a:p>
            <a:r>
              <a:rPr lang="en-US" altLang="zh-CN"/>
              <a:t>xry111</a:t>
            </a:r>
            <a:r>
              <a:rPr lang="zh-CN" altLang="en-US"/>
              <a:t> 修复 </a:t>
            </a:r>
            <a:r>
              <a:rPr lang="en-US" altLang="zh-CN">
                <a:hlinkClick r:id="rId5"/>
              </a:rPr>
              <a:t>14</a:t>
            </a:r>
            <a:r>
              <a:rPr lang="zh-CN" altLang="en-US"/>
              <a:t>、</a:t>
            </a:r>
            <a:r>
              <a:rPr lang="en-US" altLang="zh-CN">
                <a:hlinkClick r:id="rId6"/>
              </a:rPr>
              <a:t>15</a:t>
            </a:r>
            <a:r>
              <a:rPr lang="en-US" altLang="zh-CN"/>
              <a:t> </a:t>
            </a:r>
            <a:r>
              <a:rPr lang="zh-CN" altLang="en-US"/>
              <a:t>发布分支中单元测试 </a:t>
            </a:r>
            <a:r>
              <a:rPr lang="en-US" altLang="zh-CN"/>
              <a:t>pr122097.c </a:t>
            </a:r>
            <a:r>
              <a:rPr lang="zh-CN" altLang="en-US"/>
              <a:t>在龙架构失败的问题</a:t>
            </a:r>
            <a:endParaRPr lang="zh-CN" altLang="en-US"/>
          </a:p>
        </p:txBody>
      </p:sp>
      <p:sp>
        <p:nvSpPr>
          <p:cNvPr id="4" name="文本占位符 3"/>
          <p:cNvSpPr>
            <a:spLocks noGrp="1"/>
          </p:cNvSpPr>
          <p:nvPr>
            <p:ph type="body" idx="10"/>
          </p:nvPr>
        </p:nvSpPr>
        <p:spPr/>
        <p:txBody>
          <a:bodyPr/>
          <a:p>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Linux </a:t>
            </a:r>
            <a:r>
              <a:rPr lang="en-US" altLang="zh-CN">
                <a:cs typeface="Arial" panose="020B0604020202020204" pitchFamily="34" charset="0"/>
              </a:rPr>
              <a:t>kernel</a:t>
            </a:r>
            <a:endParaRPr lang="zh-CN" altLang="en-US"/>
          </a:p>
        </p:txBody>
      </p:sp>
      <p:sp>
        <p:nvSpPr>
          <p:cNvPr id="3" name="内容占位符 2"/>
          <p:cNvSpPr>
            <a:spLocks noGrp="1"/>
          </p:cNvSpPr>
          <p:nvPr>
            <p:ph idx="1"/>
          </p:nvPr>
        </p:nvSpPr>
        <p:spPr/>
        <p:txBody>
          <a:bodyPr/>
          <a:p>
            <a:r>
              <a:rPr lang="en-US" altLang="zh-CN"/>
              <a:t>Linux 7.0</a:t>
            </a:r>
            <a:r>
              <a:rPr lang="zh-CN" altLang="en-US"/>
              <a:t>-</a:t>
            </a:r>
            <a:r>
              <a:rPr lang="en-US" altLang="zh-CN"/>
              <a:t>rc1 </a:t>
            </a:r>
            <a:r>
              <a:rPr lang="zh-CN" altLang="en-US"/>
              <a:t>已发布</a:t>
            </a:r>
            <a:endParaRPr lang="zh-CN" altLang="en-US"/>
          </a:p>
          <a:p>
            <a:pPr lvl="1"/>
            <a:r>
              <a:rPr lang="zh-CN" altLang="en-US"/>
              <a:t>已集成 </a:t>
            </a:r>
            <a:r>
              <a:rPr lang="en-US" altLang="zh-CN"/>
              <a:t>YT6801 </a:t>
            </a:r>
            <a:r>
              <a:rPr lang="zh-CN" altLang="en-US"/>
              <a:t>驱动</a:t>
            </a:r>
            <a:endParaRPr lang="zh-CN" altLang="en-US"/>
          </a:p>
          <a:p>
            <a:pPr lvl="1"/>
            <a:r>
              <a:rPr lang="zh-CN" altLang="en-US"/>
              <a:t>已集成基于 </a:t>
            </a:r>
            <a:r>
              <a:rPr lang="en-US" altLang="zh-CN"/>
              <a:t>sc.q </a:t>
            </a:r>
            <a:r>
              <a:rPr lang="zh-CN" altLang="en-US"/>
              <a:t>指令的 </a:t>
            </a:r>
            <a:r>
              <a:rPr lang="en-US" altLang="zh-CN"/>
              <a:t>128 </a:t>
            </a:r>
            <a:r>
              <a:rPr lang="zh-CN" altLang="en-US"/>
              <a:t>位原子操作优化</a:t>
            </a:r>
            <a:endParaRPr lang="zh-CN" altLang="en-US"/>
          </a:p>
          <a:p>
            <a:pPr lvl="2"/>
            <a:r>
              <a:rPr lang="en-US" altLang="zh-CN" b="1">
                <a:solidFill>
                  <a:srgbClr val="FF0000"/>
                </a:solidFill>
              </a:rPr>
              <a:t>2K3000/3B6000M </a:t>
            </a:r>
            <a:r>
              <a:rPr lang="zh-CN" altLang="en-US" b="1">
                <a:solidFill>
                  <a:srgbClr val="FF0000"/>
                </a:solidFill>
              </a:rPr>
              <a:t>平台上该优化暂无法正常工作，会导致引导时内核死在 </a:t>
            </a:r>
            <a:r>
              <a:rPr lang="en-US" altLang="zh-CN" b="1">
                <a:solidFill>
                  <a:srgbClr val="FF0000"/>
                </a:solidFill>
              </a:rPr>
              <a:t>mm/slub.c </a:t>
            </a:r>
            <a:r>
              <a:rPr lang="zh-CN" altLang="en-US" b="1">
                <a:solidFill>
                  <a:srgbClr val="FF0000"/>
                </a:solidFill>
              </a:rPr>
              <a:t>中，待后续修复</a:t>
            </a:r>
            <a:endParaRPr lang="zh-CN" altLang="en-US" b="1">
              <a:solidFill>
                <a:srgbClr val="FF0000"/>
              </a:solidFill>
            </a:endParaRPr>
          </a:p>
          <a:p>
            <a:pPr lvl="1"/>
            <a:r>
              <a:rPr lang="en-US" altLang="zh-CN"/>
              <a:t>LoongGPU</a:t>
            </a:r>
            <a:r>
              <a:rPr lang="zh-CN" altLang="en-US"/>
              <a:t> 内核驱动需一处</a:t>
            </a:r>
            <a:r>
              <a:rPr lang="zh-CN" altLang="en-US">
                <a:hlinkClick r:id="rId1"/>
              </a:rPr>
              <a:t>修改</a:t>
            </a:r>
            <a:endParaRPr lang="zh-CN" altLang="en-US"/>
          </a:p>
          <a:p>
            <a:pPr lvl="1"/>
            <a:r>
              <a:rPr lang="en-US" altLang="zh-CN"/>
              <a:t>Hengqi Chen </a:t>
            </a:r>
            <a:r>
              <a:rPr lang="zh-CN" altLang="en-US"/>
              <a:t>的一项 </a:t>
            </a:r>
            <a:r>
              <a:rPr lang="en-US" altLang="zh-CN"/>
              <a:t>BPF </a:t>
            </a:r>
            <a:r>
              <a:rPr lang="zh-CN" altLang="en-US"/>
              <a:t>修改暴露了 </a:t>
            </a:r>
            <a:r>
              <a:rPr lang="en-US" altLang="zh-CN"/>
              <a:t>6.17 </a:t>
            </a:r>
            <a:r>
              <a:rPr lang="zh-CN" altLang="en-US"/>
              <a:t>开发周期引入 </a:t>
            </a:r>
            <a:r>
              <a:rPr lang="en-US" altLang="zh-CN"/>
              <a:t>BPF </a:t>
            </a:r>
            <a:r>
              <a:rPr lang="zh-CN" altLang="en-US"/>
              <a:t>子系统的一处问题，</a:t>
            </a:r>
            <a:r>
              <a:rPr lang="en-US" altLang="zh-CN"/>
              <a:t>xry111 </a:t>
            </a:r>
            <a:r>
              <a:rPr lang="zh-CN" altLang="en-US">
                <a:hlinkClick r:id="rId2"/>
              </a:rPr>
              <a:t>提出</a:t>
            </a:r>
            <a:r>
              <a:rPr lang="zh-CN" altLang="en-US"/>
              <a:t>修复</a:t>
            </a:r>
            <a:endParaRPr lang="zh-CN" altLang="en-US"/>
          </a:p>
        </p:txBody>
      </p:sp>
      <p:sp>
        <p:nvSpPr>
          <p:cNvPr id="4" name="文本占位符 3"/>
          <p:cNvSpPr>
            <a:spLocks noGrp="1"/>
          </p:cNvSpPr>
          <p:nvPr>
            <p:ph type="body" idx="10"/>
          </p:nvPr>
        </p:nvSpPr>
        <p:spPr/>
        <p:txBody>
          <a:bodyPr/>
          <a:p>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Linux </a:t>
            </a:r>
            <a:r>
              <a:rPr lang="en-US" altLang="zh-CN">
                <a:cs typeface="Arial" panose="020B0604020202020204" pitchFamily="34" charset="0"/>
              </a:rPr>
              <a:t>kernel</a:t>
            </a:r>
            <a:endParaRPr lang="zh-CN" altLang="en-US"/>
          </a:p>
        </p:txBody>
      </p:sp>
      <p:sp>
        <p:nvSpPr>
          <p:cNvPr id="3" name="内容占位符 2"/>
          <p:cNvSpPr>
            <a:spLocks noGrp="1"/>
          </p:cNvSpPr>
          <p:nvPr>
            <p:ph idx="1"/>
          </p:nvPr>
        </p:nvSpPr>
        <p:spPr/>
        <p:txBody>
          <a:bodyPr/>
          <a:p>
            <a:r>
              <a:rPr lang="en-US" altLang="zh-CN"/>
              <a:t>xry111 </a:t>
            </a:r>
            <a:r>
              <a:rPr lang="zh-CN" altLang="en-US">
                <a:hlinkClick r:id="rId1"/>
              </a:rPr>
              <a:t>提出</a:t>
            </a:r>
            <a:r>
              <a:rPr lang="zh-CN" altLang="en-US"/>
              <a:t>为 </a:t>
            </a:r>
            <a:r>
              <a:rPr lang="en-US" altLang="zh-CN"/>
              <a:t>vDSO </a:t>
            </a:r>
            <a:r>
              <a:rPr lang="zh-CN" altLang="en-US"/>
              <a:t>引入 </a:t>
            </a:r>
            <a:r>
              <a:rPr lang="en-US" altLang="zh-CN"/>
              <a:t>DWARF </a:t>
            </a:r>
            <a:r>
              <a:rPr lang="zh-CN" altLang="en-US"/>
              <a:t>栈回溯信息，以解决性能分析器无法正确处理程序在 </a:t>
            </a:r>
            <a:r>
              <a:rPr lang="en-US" altLang="zh-CN"/>
              <a:t>vDSO </a:t>
            </a:r>
            <a:r>
              <a:rPr lang="zh-CN" altLang="en-US"/>
              <a:t>中执行时收集到的样本的问题</a:t>
            </a:r>
            <a:endParaRPr lang="zh-CN" altLang="en-US"/>
          </a:p>
          <a:p>
            <a:pPr lvl="1"/>
            <a:r>
              <a:rPr lang="zh-CN" altLang="en-US"/>
              <a:t>重点和难点是保证从 </a:t>
            </a:r>
            <a:r>
              <a:rPr lang="en-US" altLang="zh-CN"/>
              <a:t>__vdso_rt_sigreturn </a:t>
            </a:r>
            <a:r>
              <a:rPr lang="zh-CN" altLang="en-US"/>
              <a:t>的栈回溯绝对正确，否则会破坏 </a:t>
            </a:r>
            <a:r>
              <a:rPr lang="en-US" altLang="zh-CN"/>
              <a:t>pthread cancellation</a:t>
            </a:r>
            <a:endParaRPr lang="zh-CN" altLang="en-US"/>
          </a:p>
        </p:txBody>
      </p:sp>
      <p:sp>
        <p:nvSpPr>
          <p:cNvPr id="4" name="文本占位符 3"/>
          <p:cNvSpPr>
            <a:spLocks noGrp="1"/>
          </p:cNvSpPr>
          <p:nvPr>
            <p:ph type="body" idx="10"/>
          </p:nvPr>
        </p:nvSpPr>
        <p:spPr/>
        <p:txBody>
          <a:bodyPr/>
          <a:p>
            <a:endParaRPr lang="zh-CN" altLang="en-US"/>
          </a:p>
        </p:txBody>
      </p:sp>
    </p:spTree>
  </p:cSld>
  <p:clrMapOvr>
    <a:masterClrMapping/>
  </p:clrMapOvr>
</p:sld>
</file>

<file path=ppt/theme/theme1.xml><?xml version="1.0" encoding="utf-8"?>
<a:theme xmlns:a="http://schemas.openxmlformats.org/drawingml/2006/main" name="龙架构双周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spect">
      <a:majorFont>
        <a:latin typeface="Source Han Sans CN"/>
        <a:ea typeface=""/>
        <a:cs typeface=""/>
        <a:font script="Jpan" typeface="ＭＳ ゴシック"/>
        <a:font script="Hang" typeface="굴림"/>
        <a:font script="Hans" typeface="Source Han Sans CN"/>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Source Han Sans CN"/>
        <a:ea typeface=""/>
        <a:cs typeface=""/>
        <a:font script="Jpan" typeface="ＭＳ ゴシック"/>
        <a:font script="Hang" typeface="굴림"/>
        <a:font script="Hans" typeface="Source Han Sans CN"/>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ource Sans 3"/>
        <a:ea typeface=""/>
        <a:cs typeface=""/>
        <a:font script="Jpan" typeface="ＭＳ Ｐゴシック"/>
        <a:font script="Hang" typeface="맑은 고딕"/>
        <a:font script="Hans" typeface="宋体"/>
        <a:font script="Hant" typeface="新細明體"/>
        <a:font script="Arab" typeface="Source Sans 3"/>
        <a:font script="Hebr" typeface="Source Sans 3"/>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Source Sans 3"/>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ource Sans 3"/>
        <a:ea typeface=""/>
        <a:cs typeface=""/>
        <a:font script="Jpan" typeface="ＭＳ Ｐゴシック"/>
        <a:font script="Hang" typeface="맑은 고딕"/>
        <a:font script="Hans" typeface="宋体"/>
        <a:font script="Hant" typeface="新細明體"/>
        <a:font script="Arab" typeface="Source Sans 3"/>
        <a:font script="Hebr" typeface="Source Sans 3"/>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Source Sans 3"/>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5385</Words>
  <Application>WPS Office WWO_wpscloud_20260204164529-ac0352cb9e</Application>
  <PresentationFormat/>
  <Paragraphs>217</Paragraphs>
  <Slides>24</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24</vt:i4>
      </vt:variant>
    </vt:vector>
  </HeadingPairs>
  <TitlesOfParts>
    <vt:vector size="41" baseType="lpstr">
      <vt:lpstr>Arial</vt:lpstr>
      <vt:lpstr>宋体</vt:lpstr>
      <vt:lpstr>Wingdings</vt:lpstr>
      <vt:lpstr>Source Sans 3</vt:lpstr>
      <vt:lpstr>Noto Sans Thai</vt:lpstr>
      <vt:lpstr>Source Han Sans CN</vt:lpstr>
      <vt:lpstr>Noto Sans Mono CJK JP</vt:lpstr>
      <vt:lpstr>微软雅黑</vt:lpstr>
      <vt:lpstr>汉仪旗黑KW 55S</vt:lpstr>
      <vt:lpstr>Fira Code</vt:lpstr>
      <vt:lpstr>Source Han Sans CN</vt:lpstr>
      <vt:lpstr>汉仪书宋二KW</vt:lpstr>
      <vt:lpstr>Kingsoft Confetti</vt:lpstr>
      <vt:lpstr>宋体</vt:lpstr>
      <vt:lpstr>MS PGothic</vt:lpstr>
      <vt:lpstr>思源黑体</vt:lpstr>
      <vt:lpstr>龙架构双周会</vt:lpstr>
      <vt:lpstr>欢迎参加龙架构双周会</vt:lpstr>
      <vt:lpstr>龙架构双周会</vt:lpstr>
      <vt:lpstr>会前注意事项</vt:lpstr>
      <vt:lpstr>会前注意事项</vt:lpstr>
      <vt:lpstr>快速报告</vt:lpstr>
      <vt:lpstr>glibc</vt:lpstr>
      <vt:lpstr>GCC</vt:lpstr>
      <vt:lpstr>Linux kernel</vt:lpstr>
      <vt:lpstr>Linux kernel</vt:lpstr>
      <vt:lpstr>PowerPoint 演示文稿</vt:lpstr>
      <vt:lpstr>Linux 内核（loongarch 列表）</vt:lpstr>
      <vt:lpstr>SkiaSharp</vt:lpstr>
      <vt:lpstr>快速报告</vt:lpstr>
      <vt:lpstr>Watt Toolkit</vt:lpstr>
      <vt:lpstr>PowerPoint 演示文稿</vt:lpstr>
      <vt:lpstr>安同 OS</vt:lpstr>
      <vt:lpstr>安同 OS</vt:lpstr>
      <vt:lpstr>安同 OS</vt:lpstr>
      <vt:lpstr>安同 OS</vt:lpstr>
      <vt:lpstr>快速报告</vt:lpstr>
      <vt:lpstr>Watt Toolkit</vt:lpstr>
      <vt:lpstr>Watt Toolkit</vt:lpstr>
      <vt:lpstr>问答环节</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欢迎参加龙架构双周会</dc:title>
  <dc:creator>DBY2-W00</dc:creator>
  <cp:lastModifiedBy>yang</cp:lastModifiedBy>
  <dcterms:created xsi:type="dcterms:W3CDTF">2026-03-01T05:47:35Z</dcterms:created>
  <dcterms:modified xsi:type="dcterms:W3CDTF">2026-03-01T05:47:35Z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2052-12.9.0.25288</vt:lpwstr>
  </property>
  <property fmtid="{D5CDD505-2E9C-101B-9397-08002B2CF9AE}" pid="3" name="ICV">
    <vt:lpwstr>47B5133B91E7D92B8904E1676A1AE32D_43</vt:lpwstr>
  </property>
</Properties>
</file>